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6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9" r:id="rId3"/>
    <p:sldMasterId id="2147483682" r:id="rId4"/>
  </p:sldMasterIdLst>
  <p:sldIdLst>
    <p:sldId id="256" r:id="rId5"/>
    <p:sldId id="260" r:id="rId6"/>
    <p:sldId id="266" r:id="rId7"/>
    <p:sldId id="268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81" r:id="rId17"/>
    <p:sldId id="282" r:id="rId18"/>
    <p:sldId id="283" r:id="rId19"/>
    <p:sldId id="284" r:id="rId20"/>
    <p:sldId id="285" r:id="rId21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4E15"/>
    <a:srgbClr val="88001B"/>
    <a:srgbClr val="E76321"/>
    <a:srgbClr val="EB8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5C968B-C77A-461F-AFB0-5B4D244A0395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</dgm:pt>
    <dgm:pt modelId="{74A5F070-E2AE-4371-B1E5-A220CB4C31A6}">
      <dgm:prSet phldrT="[Text]" custT="1"/>
      <dgm:spPr>
        <a:noFill/>
        <a:ln>
          <a:noFill/>
        </a:ln>
      </dgm:spPr>
      <dgm:t>
        <a:bodyPr lIns="0" tIns="360000" rIns="0" bIns="360000" anchor="ctr"/>
        <a:lstStyle/>
        <a:p>
          <a:pPr>
            <a:lnSpc>
              <a:spcPct val="100000"/>
            </a:lnSpc>
          </a:pPr>
          <a:r>
            <a:rPr lang="en-US" sz="3200" b="0" kern="1200" baseline="0" dirty="0">
              <a:solidFill>
                <a:schemeClr val="tx2"/>
              </a:solidFill>
              <a:latin typeface="+mj-lt"/>
              <a:ea typeface="+mn-ea"/>
              <a:cs typeface="Segoe UI Light" panose="020B0502040204020203" pitchFamily="34" charset="0"/>
            </a:rPr>
            <a:t>C</a:t>
          </a:r>
          <a:endParaRPr lang="el-GR" sz="3200" b="0" kern="1200" baseline="0" dirty="0">
            <a:solidFill>
              <a:schemeClr val="tx2"/>
            </a:solidFill>
            <a:latin typeface="+mj-lt"/>
            <a:ea typeface="+mn-ea"/>
            <a:cs typeface="Segoe UI Light" panose="020B0502040204020203" pitchFamily="34" charset="0"/>
          </a:endParaRPr>
        </a:p>
      </dgm:t>
    </dgm:pt>
    <dgm:pt modelId="{4838BBF2-86C5-454D-9C90-839727B0FB13}" type="parTrans" cxnId="{A7BC70DF-4A79-4BA4-A62A-BF2B0290CA38}">
      <dgm:prSet/>
      <dgm:spPr/>
      <dgm:t>
        <a:bodyPr/>
        <a:lstStyle/>
        <a:p>
          <a:endParaRPr lang="el-GR"/>
        </a:p>
      </dgm:t>
    </dgm:pt>
    <dgm:pt modelId="{C81592EE-C2A2-452D-A943-A0C17141A9C3}" type="sibTrans" cxnId="{A7BC70DF-4A79-4BA4-A62A-BF2B0290CA38}">
      <dgm:prSet/>
      <dgm:spPr/>
      <dgm:t>
        <a:bodyPr/>
        <a:lstStyle/>
        <a:p>
          <a:pPr>
            <a:lnSpc>
              <a:spcPct val="100000"/>
            </a:lnSpc>
          </a:pPr>
          <a:endParaRPr lang="el-GR"/>
        </a:p>
      </dgm:t>
    </dgm:pt>
    <dgm:pt modelId="{E7A10C2C-B6D2-4A98-B06C-587E0059B0F9}">
      <dgm:prSet phldrT="[Text]" custT="1"/>
      <dgm:spPr>
        <a:noFill/>
        <a:ln>
          <a:noFill/>
        </a:ln>
      </dgm:spPr>
      <dgm:t>
        <a:bodyPr lIns="0" tIns="360000" rIns="0" bIns="360000" anchor="ctr"/>
        <a:lstStyle/>
        <a:p>
          <a:pPr>
            <a:lnSpc>
              <a:spcPct val="100000"/>
            </a:lnSpc>
          </a:pPr>
          <a:r>
            <a:rPr lang="en-US" sz="3200" b="0" kern="1200" baseline="0" dirty="0">
              <a:solidFill>
                <a:schemeClr val="tx2"/>
              </a:solidFill>
              <a:latin typeface="+mj-lt"/>
              <a:ea typeface="+mn-ea"/>
              <a:cs typeface="Segoe UI Light" panose="020B0502040204020203" pitchFamily="34" charset="0"/>
            </a:rPr>
            <a:t>D</a:t>
          </a:r>
          <a:endParaRPr lang="el-GR" sz="3200" b="0" kern="1200" baseline="0" dirty="0">
            <a:solidFill>
              <a:schemeClr val="tx2"/>
            </a:solidFill>
            <a:latin typeface="+mj-lt"/>
            <a:ea typeface="+mn-ea"/>
            <a:cs typeface="Segoe UI Light" panose="020B0502040204020203" pitchFamily="34" charset="0"/>
          </a:endParaRPr>
        </a:p>
      </dgm:t>
    </dgm:pt>
    <dgm:pt modelId="{5F41FD38-D890-4FFF-9B64-0A5B42143743}" type="parTrans" cxnId="{8087D40A-DFD1-42F5-ADEC-29B2E0D4F453}">
      <dgm:prSet/>
      <dgm:spPr/>
      <dgm:t>
        <a:bodyPr/>
        <a:lstStyle/>
        <a:p>
          <a:endParaRPr lang="el-GR"/>
        </a:p>
      </dgm:t>
    </dgm:pt>
    <dgm:pt modelId="{35BEB689-4953-4CEE-A2C4-270D3287B80B}" type="sibTrans" cxnId="{8087D40A-DFD1-42F5-ADEC-29B2E0D4F453}">
      <dgm:prSet/>
      <dgm:spPr/>
      <dgm:t>
        <a:bodyPr/>
        <a:lstStyle/>
        <a:p>
          <a:endParaRPr lang="el-GR"/>
        </a:p>
      </dgm:t>
    </dgm:pt>
    <dgm:pt modelId="{EE56E880-7D6B-4F2E-82D4-ADD87ED57C08}">
      <dgm:prSet phldrT="[Text]" custT="1"/>
      <dgm:spPr>
        <a:noFill/>
        <a:ln>
          <a:noFill/>
        </a:ln>
      </dgm:spPr>
      <dgm:t>
        <a:bodyPr lIns="0" tIns="360000" rIns="0" bIns="360000" anchor="ctr"/>
        <a:lstStyle/>
        <a:p>
          <a:pPr>
            <a:lnSpc>
              <a:spcPct val="100000"/>
            </a:lnSpc>
          </a:pPr>
          <a:r>
            <a:rPr lang="en-US" sz="3200" b="0" kern="1200" baseline="0" dirty="0">
              <a:solidFill>
                <a:schemeClr val="tx2"/>
              </a:solidFill>
              <a:latin typeface="+mj-lt"/>
              <a:ea typeface="+mn-ea"/>
              <a:cs typeface="Segoe UI Light" panose="020B0502040204020203" pitchFamily="34" charset="0"/>
            </a:rPr>
            <a:t>A</a:t>
          </a:r>
          <a:endParaRPr lang="el-GR" sz="3200" b="0" kern="1200" baseline="0" dirty="0">
            <a:solidFill>
              <a:schemeClr val="tx2"/>
            </a:solidFill>
            <a:latin typeface="+mj-lt"/>
            <a:ea typeface="+mn-ea"/>
            <a:cs typeface="Segoe UI Light" panose="020B0502040204020203" pitchFamily="34" charset="0"/>
          </a:endParaRPr>
        </a:p>
      </dgm:t>
    </dgm:pt>
    <dgm:pt modelId="{13E9CF9E-70C5-4FE5-A39F-411793FE779F}" type="sibTrans" cxnId="{4915E1B2-8012-49FB-BF8D-8A94A9E4F77A}">
      <dgm:prSet/>
      <dgm:spPr/>
      <dgm:t>
        <a:bodyPr/>
        <a:lstStyle/>
        <a:p>
          <a:endParaRPr lang="el-GR"/>
        </a:p>
      </dgm:t>
    </dgm:pt>
    <dgm:pt modelId="{B281D2A5-9AA8-474A-9F20-B0C546AA4FC2}" type="parTrans" cxnId="{4915E1B2-8012-49FB-BF8D-8A94A9E4F77A}">
      <dgm:prSet/>
      <dgm:spPr/>
      <dgm:t>
        <a:bodyPr/>
        <a:lstStyle/>
        <a:p>
          <a:endParaRPr lang="el-GR"/>
        </a:p>
      </dgm:t>
    </dgm:pt>
    <dgm:pt modelId="{6C2C90AC-5F96-4BFA-BFB2-A872BE21A385}">
      <dgm:prSet phldrT="[Text]" custT="1"/>
      <dgm:spPr>
        <a:noFill/>
        <a:ln>
          <a:noFill/>
        </a:ln>
      </dgm:spPr>
      <dgm:t>
        <a:bodyPr lIns="0" tIns="360000" rIns="0" bIns="360000" anchor="ctr"/>
        <a:lstStyle/>
        <a:p>
          <a:pPr>
            <a:lnSpc>
              <a:spcPct val="100000"/>
            </a:lnSpc>
          </a:pPr>
          <a:r>
            <a:rPr lang="en-US" sz="3200" b="0" kern="1200" baseline="0" dirty="0">
              <a:solidFill>
                <a:schemeClr val="tx2"/>
              </a:solidFill>
              <a:latin typeface="+mj-lt"/>
              <a:ea typeface="+mn-ea"/>
              <a:cs typeface="Segoe UI Light" panose="020B0502040204020203" pitchFamily="34" charset="0"/>
            </a:rPr>
            <a:t>B</a:t>
          </a:r>
          <a:endParaRPr lang="el-GR" sz="3200" b="0" kern="1200" baseline="0" dirty="0">
            <a:solidFill>
              <a:schemeClr val="tx2"/>
            </a:solidFill>
            <a:latin typeface="+mj-lt"/>
            <a:ea typeface="+mn-ea"/>
            <a:cs typeface="Segoe UI Light" panose="020B0502040204020203" pitchFamily="34" charset="0"/>
          </a:endParaRPr>
        </a:p>
      </dgm:t>
    </dgm:pt>
    <dgm:pt modelId="{A1B4BA51-F98F-4507-BB18-55B52C4FE18D}" type="parTrans" cxnId="{DF5673CB-BCA7-4D29-9D2A-7AD65C55D967}">
      <dgm:prSet/>
      <dgm:spPr/>
      <dgm:t>
        <a:bodyPr/>
        <a:lstStyle/>
        <a:p>
          <a:endParaRPr lang="el-GR"/>
        </a:p>
      </dgm:t>
    </dgm:pt>
    <dgm:pt modelId="{B2DC46A0-D5F3-4AF3-AEF1-B073A0B58A01}" type="sibTrans" cxnId="{DF5673CB-BCA7-4D29-9D2A-7AD65C55D967}">
      <dgm:prSet/>
      <dgm:spPr/>
      <dgm:t>
        <a:bodyPr/>
        <a:lstStyle/>
        <a:p>
          <a:pPr>
            <a:lnSpc>
              <a:spcPct val="100000"/>
            </a:lnSpc>
          </a:pPr>
          <a:endParaRPr lang="el-GR"/>
        </a:p>
      </dgm:t>
    </dgm:pt>
    <dgm:pt modelId="{96141C2F-F433-4146-8B12-7B8653D1FEA7}" type="pres">
      <dgm:prSet presAssocID="{3B5C968B-C77A-461F-AFB0-5B4D244A0395}" presName="root" presStyleCnt="0">
        <dgm:presLayoutVars>
          <dgm:dir/>
          <dgm:resizeHandles val="exact"/>
        </dgm:presLayoutVars>
      </dgm:prSet>
      <dgm:spPr/>
    </dgm:pt>
    <dgm:pt modelId="{0501D199-1F84-4E6F-B73F-AAEB26BD52EC}" type="pres">
      <dgm:prSet presAssocID="{3B5C968B-C77A-461F-AFB0-5B4D244A0395}" presName="container" presStyleCnt="0">
        <dgm:presLayoutVars>
          <dgm:dir/>
          <dgm:resizeHandles val="exact"/>
        </dgm:presLayoutVars>
      </dgm:prSet>
      <dgm:spPr/>
    </dgm:pt>
    <dgm:pt modelId="{526A912F-C097-4E92-8B67-11D48F4E0C73}" type="pres">
      <dgm:prSet presAssocID="{EE56E880-7D6B-4F2E-82D4-ADD87ED57C08}" presName="compNode" presStyleCnt="0"/>
      <dgm:spPr/>
    </dgm:pt>
    <dgm:pt modelId="{79CD5D7E-1C14-4F8F-AA1E-49260D058E74}" type="pres">
      <dgm:prSet presAssocID="{EE56E880-7D6B-4F2E-82D4-ADD87ED57C08}" presName="iconBgRect" presStyleLbl="bgShp" presStyleIdx="0" presStyleCnt="4"/>
      <dgm:spPr>
        <a:xfrm>
          <a:off x="413024" y="1124363"/>
          <a:ext cx="2246453" cy="2246453"/>
        </a:xfrm>
        <a:prstGeom prst="ellipse">
          <a:avLst/>
        </a:prstGeom>
        <a:solidFill>
          <a:srgbClr val="FFFFFF"/>
        </a:solidFill>
        <a:ln w="146050" cap="flat" cmpd="sng" algn="ctr">
          <a:solidFill>
            <a:srgbClr val="E76321"/>
          </a:solidFill>
          <a:prstDash val="solid"/>
          <a:headEnd type="none" w="med" len="med"/>
          <a:tailEnd type="none" w="med" len="med"/>
        </a:ln>
        <a:effectLst/>
      </dgm:spPr>
    </dgm:pt>
    <dgm:pt modelId="{3F97C3F2-AF35-4603-A8C5-FDF84CF7F9D6}" type="pres">
      <dgm:prSet presAssocID="{EE56E880-7D6B-4F2E-82D4-ADD87ED57C08}" presName="iconRect" presStyleLbl="node1" presStyleIdx="0" presStyleCnt="4"/>
      <dgm:spPr>
        <a:noFill/>
      </dgm:spPr>
    </dgm:pt>
    <dgm:pt modelId="{BA1DFC9C-2FE3-4046-B9F4-27A678181981}" type="pres">
      <dgm:prSet presAssocID="{EE56E880-7D6B-4F2E-82D4-ADD87ED57C08}" presName="spaceRect" presStyleCnt="0"/>
      <dgm:spPr/>
    </dgm:pt>
    <dgm:pt modelId="{78168E65-9917-4CA5-A08B-9A750FAC168D}" type="pres">
      <dgm:prSet presAssocID="{EE56E880-7D6B-4F2E-82D4-ADD87ED57C08}" presName="textRect" presStyleLbl="revTx" presStyleIdx="0" presStyleCnt="4">
        <dgm:presLayoutVars>
          <dgm:chMax val="1"/>
          <dgm:chPref val="1"/>
        </dgm:presLayoutVars>
      </dgm:prSet>
      <dgm:spPr>
        <a:xfrm>
          <a:off x="2405705" y="3348412"/>
          <a:ext cx="3360406" cy="1425626"/>
        </a:xfrm>
        <a:prstGeom prst="rect">
          <a:avLst/>
        </a:prstGeom>
      </dgm:spPr>
    </dgm:pt>
    <dgm:pt modelId="{0E416D52-B8B1-48D3-8778-6AA6FE9F7349}" type="pres">
      <dgm:prSet presAssocID="{13E9CF9E-70C5-4FE5-A39F-411793FE779F}" presName="sibTrans" presStyleLbl="sibTrans2D1" presStyleIdx="0" presStyleCnt="0"/>
      <dgm:spPr/>
    </dgm:pt>
    <dgm:pt modelId="{30B3B86F-AC96-4AFD-97AC-998211C5FA61}" type="pres">
      <dgm:prSet presAssocID="{6C2C90AC-5F96-4BFA-BFB2-A872BE21A385}" presName="compNode" presStyleCnt="0"/>
      <dgm:spPr/>
    </dgm:pt>
    <dgm:pt modelId="{AEBEE2E7-8A95-4005-B8A7-7A5795E11A24}" type="pres">
      <dgm:prSet presAssocID="{6C2C90AC-5F96-4BFA-BFB2-A872BE21A385}" presName="iconBgRect" presStyleLbl="bgShp" presStyleIdx="1" presStyleCnt="4"/>
      <dgm:spPr>
        <a:xfrm>
          <a:off x="9358724" y="1124363"/>
          <a:ext cx="2246453" cy="2246453"/>
        </a:xfrm>
        <a:prstGeom prst="ellipse">
          <a:avLst/>
        </a:prstGeom>
        <a:solidFill>
          <a:srgbClr val="FFFFFF"/>
        </a:solidFill>
        <a:ln w="146050" cap="flat" cmpd="sng" algn="ctr">
          <a:solidFill>
            <a:srgbClr val="E76321"/>
          </a:solidFill>
          <a:prstDash val="solid"/>
          <a:headEnd type="none" w="med" len="med"/>
          <a:tailEnd type="none" w="med" len="med"/>
        </a:ln>
        <a:effectLst/>
      </dgm:spPr>
    </dgm:pt>
    <dgm:pt modelId="{45EA03B0-D92E-4F15-B15C-D29CBC614EBE}" type="pres">
      <dgm:prSet presAssocID="{6C2C90AC-5F96-4BFA-BFB2-A872BE21A385}" presName="iconRect" presStyleLbl="node1" presStyleIdx="1" presStyleCnt="4"/>
      <dgm:spPr>
        <a:noFill/>
      </dgm:spPr>
    </dgm:pt>
    <dgm:pt modelId="{68694DBA-40E3-42AB-B2D8-1162CF3B07AF}" type="pres">
      <dgm:prSet presAssocID="{6C2C90AC-5F96-4BFA-BFB2-A872BE21A385}" presName="spaceRect" presStyleCnt="0"/>
      <dgm:spPr/>
    </dgm:pt>
    <dgm:pt modelId="{2172BE8B-9934-4860-928C-53C4C1D6B826}" type="pres">
      <dgm:prSet presAssocID="{6C2C90AC-5F96-4BFA-BFB2-A872BE21A385}" presName="textRect" presStyleLbl="revTx" presStyleIdx="1" presStyleCnt="4">
        <dgm:presLayoutVars>
          <dgm:chMax val="1"/>
          <dgm:chPref val="1"/>
        </dgm:presLayoutVars>
      </dgm:prSet>
      <dgm:spPr/>
    </dgm:pt>
    <dgm:pt modelId="{D04DC5B1-09E4-4D02-BB73-BCBC102C75C2}" type="pres">
      <dgm:prSet presAssocID="{B2DC46A0-D5F3-4AF3-AEF1-B073A0B58A01}" presName="sibTrans" presStyleLbl="sibTrans2D1" presStyleIdx="0" presStyleCnt="0"/>
      <dgm:spPr/>
    </dgm:pt>
    <dgm:pt modelId="{D01837BC-6E2D-4F48-80EF-42A80CFCBC52}" type="pres">
      <dgm:prSet presAssocID="{74A5F070-E2AE-4371-B1E5-A220CB4C31A6}" presName="compNode" presStyleCnt="0"/>
      <dgm:spPr/>
    </dgm:pt>
    <dgm:pt modelId="{1D7FCBF2-0091-4E10-8AB2-42C8A2B85ADF}" type="pres">
      <dgm:prSet presAssocID="{74A5F070-E2AE-4371-B1E5-A220CB4C31A6}" presName="iconBgRect" presStyleLbl="bgShp" presStyleIdx="2" presStyleCnt="4"/>
      <dgm:spPr>
        <a:xfrm>
          <a:off x="413024" y="4751633"/>
          <a:ext cx="2246453" cy="2246453"/>
        </a:xfrm>
        <a:prstGeom prst="ellipse">
          <a:avLst/>
        </a:prstGeom>
        <a:solidFill>
          <a:srgbClr val="FFFFFF"/>
        </a:solidFill>
        <a:ln w="146050" cap="flat" cmpd="sng" algn="ctr">
          <a:solidFill>
            <a:srgbClr val="E76321"/>
          </a:solidFill>
          <a:prstDash val="solid"/>
          <a:headEnd type="none" w="med" len="med"/>
          <a:tailEnd type="none" w="med" len="med"/>
        </a:ln>
        <a:effectLst/>
      </dgm:spPr>
    </dgm:pt>
    <dgm:pt modelId="{A83EE7D6-9E2C-4FC7-9538-76E29F84CE22}" type="pres">
      <dgm:prSet presAssocID="{74A5F070-E2AE-4371-B1E5-A220CB4C31A6}" presName="iconRect" presStyleLbl="node1" presStyleIdx="2" presStyleCnt="4"/>
      <dgm:spPr>
        <a:noFill/>
      </dgm:spPr>
    </dgm:pt>
    <dgm:pt modelId="{FB0DCE30-04C3-4564-BAB8-E94D59BD23E7}" type="pres">
      <dgm:prSet presAssocID="{74A5F070-E2AE-4371-B1E5-A220CB4C31A6}" presName="spaceRect" presStyleCnt="0"/>
      <dgm:spPr/>
    </dgm:pt>
    <dgm:pt modelId="{796AD0FE-745F-4825-AB1B-BA274DFF8202}" type="pres">
      <dgm:prSet presAssocID="{74A5F070-E2AE-4371-B1E5-A220CB4C31A6}" presName="textRect" presStyleLbl="revTx" presStyleIdx="2" presStyleCnt="4">
        <dgm:presLayoutVars>
          <dgm:chMax val="1"/>
          <dgm:chPref val="1"/>
        </dgm:presLayoutVars>
      </dgm:prSet>
      <dgm:spPr>
        <a:xfrm>
          <a:off x="8082755" y="3348412"/>
          <a:ext cx="3360406" cy="1425626"/>
        </a:xfrm>
        <a:prstGeom prst="rect">
          <a:avLst/>
        </a:prstGeom>
      </dgm:spPr>
    </dgm:pt>
    <dgm:pt modelId="{3B3FE7AF-5200-451D-918C-0CC1ABDB10A2}" type="pres">
      <dgm:prSet presAssocID="{C81592EE-C2A2-452D-A943-A0C17141A9C3}" presName="sibTrans" presStyleLbl="sibTrans2D1" presStyleIdx="0" presStyleCnt="0"/>
      <dgm:spPr/>
    </dgm:pt>
    <dgm:pt modelId="{AF3291FC-B87E-46FC-AAE9-0B91B2E86AEE}" type="pres">
      <dgm:prSet presAssocID="{E7A10C2C-B6D2-4A98-B06C-587E0059B0F9}" presName="compNode" presStyleCnt="0"/>
      <dgm:spPr/>
    </dgm:pt>
    <dgm:pt modelId="{21AD9FD9-5B4E-4054-A879-5FCE6C40DDF4}" type="pres">
      <dgm:prSet presAssocID="{E7A10C2C-B6D2-4A98-B06C-587E0059B0F9}" presName="iconBgRect" presStyleLbl="bgShp" presStyleIdx="3" presStyleCnt="4"/>
      <dgm:spPr>
        <a:xfrm>
          <a:off x="9358724" y="4751633"/>
          <a:ext cx="2246453" cy="2246453"/>
        </a:xfrm>
        <a:prstGeom prst="ellipse">
          <a:avLst/>
        </a:prstGeom>
        <a:solidFill>
          <a:srgbClr val="FFFFFF"/>
        </a:solidFill>
        <a:ln w="146050" cap="flat" cmpd="sng" algn="ctr">
          <a:solidFill>
            <a:srgbClr val="E76321"/>
          </a:solidFill>
          <a:prstDash val="solid"/>
          <a:headEnd type="none" w="med" len="med"/>
          <a:tailEnd type="none" w="med" len="med"/>
        </a:ln>
        <a:effectLst/>
      </dgm:spPr>
    </dgm:pt>
    <dgm:pt modelId="{15FB3491-93FC-4480-8A63-B84A59268F93}" type="pres">
      <dgm:prSet presAssocID="{E7A10C2C-B6D2-4A98-B06C-587E0059B0F9}" presName="iconRect" presStyleLbl="node1" presStyleIdx="3" presStyleCnt="4"/>
      <dgm:spPr>
        <a:noFill/>
      </dgm:spPr>
    </dgm:pt>
    <dgm:pt modelId="{6876EC8E-A244-4325-B282-38498C407871}" type="pres">
      <dgm:prSet presAssocID="{E7A10C2C-B6D2-4A98-B06C-587E0059B0F9}" presName="spaceRect" presStyleCnt="0"/>
      <dgm:spPr/>
    </dgm:pt>
    <dgm:pt modelId="{8AD5D8AF-EFBC-4AD1-B4AE-F9C2EDB0B9D7}" type="pres">
      <dgm:prSet presAssocID="{E7A10C2C-B6D2-4A98-B06C-587E0059B0F9}" presName="textRect" presStyleLbl="revTx" presStyleIdx="3" presStyleCnt="4">
        <dgm:presLayoutVars>
          <dgm:chMax val="1"/>
          <dgm:chPref val="1"/>
        </dgm:presLayoutVars>
      </dgm:prSet>
      <dgm:spPr>
        <a:xfrm>
          <a:off x="13759805" y="3348412"/>
          <a:ext cx="3360406" cy="1425626"/>
        </a:xfrm>
        <a:prstGeom prst="rect">
          <a:avLst/>
        </a:prstGeom>
      </dgm:spPr>
    </dgm:pt>
  </dgm:ptLst>
  <dgm:cxnLst>
    <dgm:cxn modelId="{FC558701-8F2A-4727-8949-625C0A7742D2}" type="presOf" srcId="{3B5C968B-C77A-461F-AFB0-5B4D244A0395}" destId="{96141C2F-F433-4146-8B12-7B8653D1FEA7}" srcOrd="0" destOrd="0" presId="urn:microsoft.com/office/officeart/2018/2/layout/IconCircleList"/>
    <dgm:cxn modelId="{8087D40A-DFD1-42F5-ADEC-29B2E0D4F453}" srcId="{3B5C968B-C77A-461F-AFB0-5B4D244A0395}" destId="{E7A10C2C-B6D2-4A98-B06C-587E0059B0F9}" srcOrd="3" destOrd="0" parTransId="{5F41FD38-D890-4FFF-9B64-0A5B42143743}" sibTransId="{35BEB689-4953-4CEE-A2C4-270D3287B80B}"/>
    <dgm:cxn modelId="{EEF3BA0F-18D4-44D7-B385-0E85CEBC3F22}" type="presOf" srcId="{74A5F070-E2AE-4371-B1E5-A220CB4C31A6}" destId="{796AD0FE-745F-4825-AB1B-BA274DFF8202}" srcOrd="0" destOrd="0" presId="urn:microsoft.com/office/officeart/2018/2/layout/IconCircleList"/>
    <dgm:cxn modelId="{8B4C312B-3AE3-4A19-812D-A0FE9D9AA3C4}" type="presOf" srcId="{C81592EE-C2A2-452D-A943-A0C17141A9C3}" destId="{3B3FE7AF-5200-451D-918C-0CC1ABDB10A2}" srcOrd="0" destOrd="0" presId="urn:microsoft.com/office/officeart/2018/2/layout/IconCircleList"/>
    <dgm:cxn modelId="{CDCFD82E-5B7C-4510-8C02-537117336E39}" type="presOf" srcId="{13E9CF9E-70C5-4FE5-A39F-411793FE779F}" destId="{0E416D52-B8B1-48D3-8778-6AA6FE9F7349}" srcOrd="0" destOrd="0" presId="urn:microsoft.com/office/officeart/2018/2/layout/IconCircleList"/>
    <dgm:cxn modelId="{9E0BA270-CBAA-4410-B397-13A643594BDF}" type="presOf" srcId="{EE56E880-7D6B-4F2E-82D4-ADD87ED57C08}" destId="{78168E65-9917-4CA5-A08B-9A750FAC168D}" srcOrd="0" destOrd="0" presId="urn:microsoft.com/office/officeart/2018/2/layout/IconCircleList"/>
    <dgm:cxn modelId="{4341179C-A059-47D2-90EF-9F00DB77C3C6}" type="presOf" srcId="{E7A10C2C-B6D2-4A98-B06C-587E0059B0F9}" destId="{8AD5D8AF-EFBC-4AD1-B4AE-F9C2EDB0B9D7}" srcOrd="0" destOrd="0" presId="urn:microsoft.com/office/officeart/2018/2/layout/IconCircleList"/>
    <dgm:cxn modelId="{4915E1B2-8012-49FB-BF8D-8A94A9E4F77A}" srcId="{3B5C968B-C77A-461F-AFB0-5B4D244A0395}" destId="{EE56E880-7D6B-4F2E-82D4-ADD87ED57C08}" srcOrd="0" destOrd="0" parTransId="{B281D2A5-9AA8-474A-9F20-B0C546AA4FC2}" sibTransId="{13E9CF9E-70C5-4FE5-A39F-411793FE779F}"/>
    <dgm:cxn modelId="{FF8E8DB6-C5E6-49E7-8E8A-DB9B9D286329}" type="presOf" srcId="{6C2C90AC-5F96-4BFA-BFB2-A872BE21A385}" destId="{2172BE8B-9934-4860-928C-53C4C1D6B826}" srcOrd="0" destOrd="0" presId="urn:microsoft.com/office/officeart/2018/2/layout/IconCircleList"/>
    <dgm:cxn modelId="{DF5673CB-BCA7-4D29-9D2A-7AD65C55D967}" srcId="{3B5C968B-C77A-461F-AFB0-5B4D244A0395}" destId="{6C2C90AC-5F96-4BFA-BFB2-A872BE21A385}" srcOrd="1" destOrd="0" parTransId="{A1B4BA51-F98F-4507-BB18-55B52C4FE18D}" sibTransId="{B2DC46A0-D5F3-4AF3-AEF1-B073A0B58A01}"/>
    <dgm:cxn modelId="{ACA86DD9-FA5B-456A-AE4C-ADC6E1AB8AFE}" type="presOf" srcId="{B2DC46A0-D5F3-4AF3-AEF1-B073A0B58A01}" destId="{D04DC5B1-09E4-4D02-BB73-BCBC102C75C2}" srcOrd="0" destOrd="0" presId="urn:microsoft.com/office/officeart/2018/2/layout/IconCircleList"/>
    <dgm:cxn modelId="{A7BC70DF-4A79-4BA4-A62A-BF2B0290CA38}" srcId="{3B5C968B-C77A-461F-AFB0-5B4D244A0395}" destId="{74A5F070-E2AE-4371-B1E5-A220CB4C31A6}" srcOrd="2" destOrd="0" parTransId="{4838BBF2-86C5-454D-9C90-839727B0FB13}" sibTransId="{C81592EE-C2A2-452D-A943-A0C17141A9C3}"/>
    <dgm:cxn modelId="{59FF9FAD-5F10-46D9-ABE2-D1CB8ED932E5}" type="presParOf" srcId="{96141C2F-F433-4146-8B12-7B8653D1FEA7}" destId="{0501D199-1F84-4E6F-B73F-AAEB26BD52EC}" srcOrd="0" destOrd="0" presId="urn:microsoft.com/office/officeart/2018/2/layout/IconCircleList"/>
    <dgm:cxn modelId="{47018B77-E9EE-492B-8762-D66650D73705}" type="presParOf" srcId="{0501D199-1F84-4E6F-B73F-AAEB26BD52EC}" destId="{526A912F-C097-4E92-8B67-11D48F4E0C73}" srcOrd="0" destOrd="0" presId="urn:microsoft.com/office/officeart/2018/2/layout/IconCircleList"/>
    <dgm:cxn modelId="{EAC3FF9F-1983-4221-9EE9-4C819D545446}" type="presParOf" srcId="{526A912F-C097-4E92-8B67-11D48F4E0C73}" destId="{79CD5D7E-1C14-4F8F-AA1E-49260D058E74}" srcOrd="0" destOrd="0" presId="urn:microsoft.com/office/officeart/2018/2/layout/IconCircleList"/>
    <dgm:cxn modelId="{A74290F0-1FFE-4D24-B700-81595B1787FB}" type="presParOf" srcId="{526A912F-C097-4E92-8B67-11D48F4E0C73}" destId="{3F97C3F2-AF35-4603-A8C5-FDF84CF7F9D6}" srcOrd="1" destOrd="0" presId="urn:microsoft.com/office/officeart/2018/2/layout/IconCircleList"/>
    <dgm:cxn modelId="{A81C25BE-CB82-4506-B669-3B82D63B50C4}" type="presParOf" srcId="{526A912F-C097-4E92-8B67-11D48F4E0C73}" destId="{BA1DFC9C-2FE3-4046-B9F4-27A678181981}" srcOrd="2" destOrd="0" presId="urn:microsoft.com/office/officeart/2018/2/layout/IconCircleList"/>
    <dgm:cxn modelId="{B9231B1D-27C8-42B3-9633-9920CA9FD055}" type="presParOf" srcId="{526A912F-C097-4E92-8B67-11D48F4E0C73}" destId="{78168E65-9917-4CA5-A08B-9A750FAC168D}" srcOrd="3" destOrd="0" presId="urn:microsoft.com/office/officeart/2018/2/layout/IconCircleList"/>
    <dgm:cxn modelId="{06C29408-D20A-40E5-B934-AA4BFFAED252}" type="presParOf" srcId="{0501D199-1F84-4E6F-B73F-AAEB26BD52EC}" destId="{0E416D52-B8B1-48D3-8778-6AA6FE9F7349}" srcOrd="1" destOrd="0" presId="urn:microsoft.com/office/officeart/2018/2/layout/IconCircleList"/>
    <dgm:cxn modelId="{D0FB7D19-64BE-45A4-B398-A12BC76A1C47}" type="presParOf" srcId="{0501D199-1F84-4E6F-B73F-AAEB26BD52EC}" destId="{30B3B86F-AC96-4AFD-97AC-998211C5FA61}" srcOrd="2" destOrd="0" presId="urn:microsoft.com/office/officeart/2018/2/layout/IconCircleList"/>
    <dgm:cxn modelId="{1A8B2BA5-41EF-4AB6-8761-B83E25443744}" type="presParOf" srcId="{30B3B86F-AC96-4AFD-97AC-998211C5FA61}" destId="{AEBEE2E7-8A95-4005-B8A7-7A5795E11A24}" srcOrd="0" destOrd="0" presId="urn:microsoft.com/office/officeart/2018/2/layout/IconCircleList"/>
    <dgm:cxn modelId="{6769ED69-AFDD-4E7E-87AB-472359F16F56}" type="presParOf" srcId="{30B3B86F-AC96-4AFD-97AC-998211C5FA61}" destId="{45EA03B0-D92E-4F15-B15C-D29CBC614EBE}" srcOrd="1" destOrd="0" presId="urn:microsoft.com/office/officeart/2018/2/layout/IconCircleList"/>
    <dgm:cxn modelId="{6A08E837-3C62-4CFE-8C9C-C63E37C48F2F}" type="presParOf" srcId="{30B3B86F-AC96-4AFD-97AC-998211C5FA61}" destId="{68694DBA-40E3-42AB-B2D8-1162CF3B07AF}" srcOrd="2" destOrd="0" presId="urn:microsoft.com/office/officeart/2018/2/layout/IconCircleList"/>
    <dgm:cxn modelId="{CDACF55A-0452-4760-9C02-AC384C1B865B}" type="presParOf" srcId="{30B3B86F-AC96-4AFD-97AC-998211C5FA61}" destId="{2172BE8B-9934-4860-928C-53C4C1D6B826}" srcOrd="3" destOrd="0" presId="urn:microsoft.com/office/officeart/2018/2/layout/IconCircleList"/>
    <dgm:cxn modelId="{6C37F7D3-E60A-4CAD-8012-1E3582C279EB}" type="presParOf" srcId="{0501D199-1F84-4E6F-B73F-AAEB26BD52EC}" destId="{D04DC5B1-09E4-4D02-BB73-BCBC102C75C2}" srcOrd="3" destOrd="0" presId="urn:microsoft.com/office/officeart/2018/2/layout/IconCircleList"/>
    <dgm:cxn modelId="{485B6793-B56B-4C8B-9E9B-B7DF270371D6}" type="presParOf" srcId="{0501D199-1F84-4E6F-B73F-AAEB26BD52EC}" destId="{D01837BC-6E2D-4F48-80EF-42A80CFCBC52}" srcOrd="4" destOrd="0" presId="urn:microsoft.com/office/officeart/2018/2/layout/IconCircleList"/>
    <dgm:cxn modelId="{788DCB23-9BBF-4527-B358-753E62DE9E11}" type="presParOf" srcId="{D01837BC-6E2D-4F48-80EF-42A80CFCBC52}" destId="{1D7FCBF2-0091-4E10-8AB2-42C8A2B85ADF}" srcOrd="0" destOrd="0" presId="urn:microsoft.com/office/officeart/2018/2/layout/IconCircleList"/>
    <dgm:cxn modelId="{90091E00-4C32-422C-A58B-9E507D51CB19}" type="presParOf" srcId="{D01837BC-6E2D-4F48-80EF-42A80CFCBC52}" destId="{A83EE7D6-9E2C-4FC7-9538-76E29F84CE22}" srcOrd="1" destOrd="0" presId="urn:microsoft.com/office/officeart/2018/2/layout/IconCircleList"/>
    <dgm:cxn modelId="{2347B1C6-C564-40F8-A3C3-20B72C4DBC1B}" type="presParOf" srcId="{D01837BC-6E2D-4F48-80EF-42A80CFCBC52}" destId="{FB0DCE30-04C3-4564-BAB8-E94D59BD23E7}" srcOrd="2" destOrd="0" presId="urn:microsoft.com/office/officeart/2018/2/layout/IconCircleList"/>
    <dgm:cxn modelId="{F752F5ED-A8D6-4B70-9D50-8A6C4C03336F}" type="presParOf" srcId="{D01837BC-6E2D-4F48-80EF-42A80CFCBC52}" destId="{796AD0FE-745F-4825-AB1B-BA274DFF8202}" srcOrd="3" destOrd="0" presId="urn:microsoft.com/office/officeart/2018/2/layout/IconCircleList"/>
    <dgm:cxn modelId="{80056811-790C-414B-9A56-93A492677D7F}" type="presParOf" srcId="{0501D199-1F84-4E6F-B73F-AAEB26BD52EC}" destId="{3B3FE7AF-5200-451D-918C-0CC1ABDB10A2}" srcOrd="5" destOrd="0" presId="urn:microsoft.com/office/officeart/2018/2/layout/IconCircleList"/>
    <dgm:cxn modelId="{22FC6DE4-0EC3-4C89-A169-C5D8216ACC31}" type="presParOf" srcId="{0501D199-1F84-4E6F-B73F-AAEB26BD52EC}" destId="{AF3291FC-B87E-46FC-AAE9-0B91B2E86AEE}" srcOrd="6" destOrd="0" presId="urn:microsoft.com/office/officeart/2018/2/layout/IconCircleList"/>
    <dgm:cxn modelId="{F311AC4A-5612-4CE7-8CEF-F4EB9BD64153}" type="presParOf" srcId="{AF3291FC-B87E-46FC-AAE9-0B91B2E86AEE}" destId="{21AD9FD9-5B4E-4054-A879-5FCE6C40DDF4}" srcOrd="0" destOrd="0" presId="urn:microsoft.com/office/officeart/2018/2/layout/IconCircleList"/>
    <dgm:cxn modelId="{801A8E6D-FEC7-4E83-AA54-E51BAF6CEE96}" type="presParOf" srcId="{AF3291FC-B87E-46FC-AAE9-0B91B2E86AEE}" destId="{15FB3491-93FC-4480-8A63-B84A59268F93}" srcOrd="1" destOrd="0" presId="urn:microsoft.com/office/officeart/2018/2/layout/IconCircleList"/>
    <dgm:cxn modelId="{DE135A35-FB6E-4E29-B968-0549179D41A5}" type="presParOf" srcId="{AF3291FC-B87E-46FC-AAE9-0B91B2E86AEE}" destId="{6876EC8E-A244-4325-B282-38498C407871}" srcOrd="2" destOrd="0" presId="urn:microsoft.com/office/officeart/2018/2/layout/IconCircleList"/>
    <dgm:cxn modelId="{76BC34FE-2E90-454C-801D-8801046CC928}" type="presParOf" srcId="{AF3291FC-B87E-46FC-AAE9-0B91B2E86AEE}" destId="{8AD5D8AF-EFBC-4AD1-B4AE-F9C2EDB0B9D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6D1710-FC4C-41F5-A73D-F7B4F8BE328F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53E9C6DF-46F7-4A86-84D6-0C2D7EDC65F2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>
              <a:latin typeface="Aptos" panose="020B0004020202020204" pitchFamily="34" charset="0"/>
            </a:rPr>
            <a:t>Threat Intelligence without curation, Greek summer without </a:t>
          </a:r>
          <a:r>
            <a:rPr lang="el-GR" dirty="0">
              <a:latin typeface="Aptos" panose="020B0004020202020204" pitchFamily="34" charset="0"/>
            </a:rPr>
            <a:t>χωριάτικη</a:t>
          </a:r>
          <a:r>
            <a:rPr lang="en-US" dirty="0">
              <a:latin typeface="Aptos" panose="020B0004020202020204" pitchFamily="34" charset="0"/>
            </a:rPr>
            <a:t> (Greek Salad)</a:t>
          </a:r>
        </a:p>
      </dgm:t>
    </dgm:pt>
    <dgm:pt modelId="{A599D356-ACEC-4570-8A4D-17CD542FB6CB}" type="parTrans" cxnId="{13B170C8-13D6-4F1E-A637-9322D9F5A543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F1C3A917-67C9-4F7E-AC6C-A211B6D03A47}" type="sibTrans" cxnId="{13B170C8-13D6-4F1E-A637-9322D9F5A543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B33F94D7-C6B7-46F7-A61B-EFE9B8777442}">
      <dgm:prSet/>
      <dgm:spPr/>
      <dgm:t>
        <a:bodyPr/>
        <a:lstStyle/>
        <a:p>
          <a:r>
            <a:rPr lang="en-US" dirty="0">
              <a:latin typeface="Aptos" panose="020B0004020202020204" pitchFamily="34" charset="0"/>
            </a:rPr>
            <a:t>Document, evaluate and assess</a:t>
          </a:r>
        </a:p>
      </dgm:t>
    </dgm:pt>
    <dgm:pt modelId="{DCF785D1-BA0D-447E-BEDF-EC285A028A60}" type="parTrans" cxnId="{B81B56B5-5190-4331-985F-9833B8B944D8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F305B85F-F954-4E80-A2B3-816BB3EE1F1A}" type="sibTrans" cxnId="{B81B56B5-5190-4331-985F-9833B8B944D8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D1515064-CCAC-4EA3-B4D9-EF8E092B0FAC}">
      <dgm:prSet/>
      <dgm:spPr/>
      <dgm:t>
        <a:bodyPr/>
        <a:lstStyle/>
        <a:p>
          <a:r>
            <a:rPr lang="en-US" dirty="0">
              <a:latin typeface="Aptos" panose="020B0004020202020204" pitchFamily="34" charset="0"/>
            </a:rPr>
            <a:t>Long-term thinking while building things</a:t>
          </a:r>
        </a:p>
      </dgm:t>
    </dgm:pt>
    <dgm:pt modelId="{41607559-C790-4486-9A71-7F32C83A3EEE}" type="parTrans" cxnId="{AB35B359-8413-4F74-B580-4523D13318A7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35F71833-2546-40EE-8C88-8335A478F565}" type="sibTrans" cxnId="{AB35B359-8413-4F74-B580-4523D13318A7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2563ABFE-952C-4D1D-92CD-06E576137C9A}">
      <dgm:prSet/>
      <dgm:spPr/>
      <dgm:t>
        <a:bodyPr/>
        <a:lstStyle/>
        <a:p>
          <a:r>
            <a:rPr lang="en-US" dirty="0">
              <a:latin typeface="Aptos" panose="020B0004020202020204" pitchFamily="34" charset="0"/>
            </a:rPr>
            <a:t>Don’t use everything you see online!</a:t>
          </a:r>
        </a:p>
      </dgm:t>
    </dgm:pt>
    <dgm:pt modelId="{B18AA41C-488A-4187-AD94-714607A16EA0}" type="parTrans" cxnId="{AF0B5F8C-7A1F-4D3E-8C70-CE7840E1200C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DFA62DF7-2AEB-4F76-9830-4AA0CE6E29D2}" type="sibTrans" cxnId="{AF0B5F8C-7A1F-4D3E-8C70-CE7840E1200C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97E5C10C-ECE8-436D-8B9E-907B1E09E5A0}">
      <dgm:prSet/>
      <dgm:spPr/>
      <dgm:t>
        <a:bodyPr/>
        <a:lstStyle/>
        <a:p>
          <a:r>
            <a:rPr lang="en-US" dirty="0">
              <a:latin typeface="Aptos" panose="020B0004020202020204" pitchFamily="34" charset="0"/>
            </a:rPr>
            <a:t>Evaluate and decide on your choices/sources given</a:t>
          </a:r>
        </a:p>
      </dgm:t>
    </dgm:pt>
    <dgm:pt modelId="{EEC744CC-220C-4791-B5E4-AB05C994C9AC}" type="parTrans" cxnId="{FC83A4EF-8203-4382-A297-442EEF0EB755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F2C110AB-DEEB-49ED-9517-428B148779CA}" type="sibTrans" cxnId="{FC83A4EF-8203-4382-A297-442EEF0EB755}">
      <dgm:prSet/>
      <dgm:spPr/>
      <dgm:t>
        <a:bodyPr/>
        <a:lstStyle/>
        <a:p>
          <a:endParaRPr lang="en-US">
            <a:latin typeface="Aptos" panose="020B0004020202020204" pitchFamily="34" charset="0"/>
          </a:endParaRPr>
        </a:p>
      </dgm:t>
    </dgm:pt>
    <dgm:pt modelId="{8040020F-60CE-4FEE-9960-5561179B822D}" type="pres">
      <dgm:prSet presAssocID="{BB6D1710-FC4C-41F5-A73D-F7B4F8BE328F}" presName="linear" presStyleCnt="0">
        <dgm:presLayoutVars>
          <dgm:animLvl val="lvl"/>
          <dgm:resizeHandles val="exact"/>
        </dgm:presLayoutVars>
      </dgm:prSet>
      <dgm:spPr/>
    </dgm:pt>
    <dgm:pt modelId="{23A51D51-0AFA-4D67-8AA7-DFB27842999D}" type="pres">
      <dgm:prSet presAssocID="{53E9C6DF-46F7-4A86-84D6-0C2D7EDC65F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3B94970-7DA7-46C6-A6FC-9BF7BDC5B80F}" type="pres">
      <dgm:prSet presAssocID="{F1C3A917-67C9-4F7E-AC6C-A211B6D03A47}" presName="spacer" presStyleCnt="0"/>
      <dgm:spPr/>
    </dgm:pt>
    <dgm:pt modelId="{55D6329F-67BB-4BCF-863F-8DC2AC195D0A}" type="pres">
      <dgm:prSet presAssocID="{B33F94D7-C6B7-46F7-A61B-EFE9B877744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F51967B-5570-4250-8270-6C4E2BD575BF}" type="pres">
      <dgm:prSet presAssocID="{F305B85F-F954-4E80-A2B3-816BB3EE1F1A}" presName="spacer" presStyleCnt="0"/>
      <dgm:spPr/>
    </dgm:pt>
    <dgm:pt modelId="{2C2CD2B0-3935-4F73-97EA-664640CF74A0}" type="pres">
      <dgm:prSet presAssocID="{D1515064-CCAC-4EA3-B4D9-EF8E092B0FA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D6EFEA6-B075-4C77-B63F-56AE13FF8672}" type="pres">
      <dgm:prSet presAssocID="{35F71833-2546-40EE-8C88-8335A478F565}" presName="spacer" presStyleCnt="0"/>
      <dgm:spPr/>
    </dgm:pt>
    <dgm:pt modelId="{4F1E9E0D-B015-4AF8-9D1B-1ECDFAC08A69}" type="pres">
      <dgm:prSet presAssocID="{2563ABFE-952C-4D1D-92CD-06E576137C9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94DF402-FB91-4794-B635-518929FCB9A8}" type="pres">
      <dgm:prSet presAssocID="{DFA62DF7-2AEB-4F76-9830-4AA0CE6E29D2}" presName="spacer" presStyleCnt="0"/>
      <dgm:spPr/>
    </dgm:pt>
    <dgm:pt modelId="{DDD18E3F-1B89-404C-99F2-18E67BC801A7}" type="pres">
      <dgm:prSet presAssocID="{97E5C10C-ECE8-436D-8B9E-907B1E09E5A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6A90A14-F760-4890-AE42-0D45E16A4587}" type="presOf" srcId="{2563ABFE-952C-4D1D-92CD-06E576137C9A}" destId="{4F1E9E0D-B015-4AF8-9D1B-1ECDFAC08A69}" srcOrd="0" destOrd="0" presId="urn:microsoft.com/office/officeart/2005/8/layout/vList2"/>
    <dgm:cxn modelId="{AD81E139-D0BE-4AB6-BB06-1FA631CFFE51}" type="presOf" srcId="{53E9C6DF-46F7-4A86-84D6-0C2D7EDC65F2}" destId="{23A51D51-0AFA-4D67-8AA7-DFB27842999D}" srcOrd="0" destOrd="0" presId="urn:microsoft.com/office/officeart/2005/8/layout/vList2"/>
    <dgm:cxn modelId="{AA511A64-EEE5-487B-9ACA-46EBEFD69587}" type="presOf" srcId="{97E5C10C-ECE8-436D-8B9E-907B1E09E5A0}" destId="{DDD18E3F-1B89-404C-99F2-18E67BC801A7}" srcOrd="0" destOrd="0" presId="urn:microsoft.com/office/officeart/2005/8/layout/vList2"/>
    <dgm:cxn modelId="{91295D4C-4875-43C9-A2D3-6479BB2FD13D}" type="presOf" srcId="{D1515064-CCAC-4EA3-B4D9-EF8E092B0FAC}" destId="{2C2CD2B0-3935-4F73-97EA-664640CF74A0}" srcOrd="0" destOrd="0" presId="urn:microsoft.com/office/officeart/2005/8/layout/vList2"/>
    <dgm:cxn modelId="{AB35B359-8413-4F74-B580-4523D13318A7}" srcId="{BB6D1710-FC4C-41F5-A73D-F7B4F8BE328F}" destId="{D1515064-CCAC-4EA3-B4D9-EF8E092B0FAC}" srcOrd="2" destOrd="0" parTransId="{41607559-C790-4486-9A71-7F32C83A3EEE}" sibTransId="{35F71833-2546-40EE-8C88-8335A478F565}"/>
    <dgm:cxn modelId="{AF0B5F8C-7A1F-4D3E-8C70-CE7840E1200C}" srcId="{BB6D1710-FC4C-41F5-A73D-F7B4F8BE328F}" destId="{2563ABFE-952C-4D1D-92CD-06E576137C9A}" srcOrd="3" destOrd="0" parTransId="{B18AA41C-488A-4187-AD94-714607A16EA0}" sibTransId="{DFA62DF7-2AEB-4F76-9830-4AA0CE6E29D2}"/>
    <dgm:cxn modelId="{6D2D6D94-2530-49D8-A8F8-B2EBA0779E00}" type="presOf" srcId="{BB6D1710-FC4C-41F5-A73D-F7B4F8BE328F}" destId="{8040020F-60CE-4FEE-9960-5561179B822D}" srcOrd="0" destOrd="0" presId="urn:microsoft.com/office/officeart/2005/8/layout/vList2"/>
    <dgm:cxn modelId="{8C3B09A8-BD0E-4550-BC61-B719F5BBEA8E}" type="presOf" srcId="{B33F94D7-C6B7-46F7-A61B-EFE9B8777442}" destId="{55D6329F-67BB-4BCF-863F-8DC2AC195D0A}" srcOrd="0" destOrd="0" presId="urn:microsoft.com/office/officeart/2005/8/layout/vList2"/>
    <dgm:cxn modelId="{B81B56B5-5190-4331-985F-9833B8B944D8}" srcId="{BB6D1710-FC4C-41F5-A73D-F7B4F8BE328F}" destId="{B33F94D7-C6B7-46F7-A61B-EFE9B8777442}" srcOrd="1" destOrd="0" parTransId="{DCF785D1-BA0D-447E-BEDF-EC285A028A60}" sibTransId="{F305B85F-F954-4E80-A2B3-816BB3EE1F1A}"/>
    <dgm:cxn modelId="{13B170C8-13D6-4F1E-A637-9322D9F5A543}" srcId="{BB6D1710-FC4C-41F5-A73D-F7B4F8BE328F}" destId="{53E9C6DF-46F7-4A86-84D6-0C2D7EDC65F2}" srcOrd="0" destOrd="0" parTransId="{A599D356-ACEC-4570-8A4D-17CD542FB6CB}" sibTransId="{F1C3A917-67C9-4F7E-AC6C-A211B6D03A47}"/>
    <dgm:cxn modelId="{FC83A4EF-8203-4382-A297-442EEF0EB755}" srcId="{BB6D1710-FC4C-41F5-A73D-F7B4F8BE328F}" destId="{97E5C10C-ECE8-436D-8B9E-907B1E09E5A0}" srcOrd="4" destOrd="0" parTransId="{EEC744CC-220C-4791-B5E4-AB05C994C9AC}" sibTransId="{F2C110AB-DEEB-49ED-9517-428B148779CA}"/>
    <dgm:cxn modelId="{D46C6490-B49B-447E-8418-ED754C6B1B6A}" type="presParOf" srcId="{8040020F-60CE-4FEE-9960-5561179B822D}" destId="{23A51D51-0AFA-4D67-8AA7-DFB27842999D}" srcOrd="0" destOrd="0" presId="urn:microsoft.com/office/officeart/2005/8/layout/vList2"/>
    <dgm:cxn modelId="{44E40D7B-E94A-4122-99CE-B36694A11B9B}" type="presParOf" srcId="{8040020F-60CE-4FEE-9960-5561179B822D}" destId="{33B94970-7DA7-46C6-A6FC-9BF7BDC5B80F}" srcOrd="1" destOrd="0" presId="urn:microsoft.com/office/officeart/2005/8/layout/vList2"/>
    <dgm:cxn modelId="{B7E11497-2580-4418-B71B-687CD9C1EF8B}" type="presParOf" srcId="{8040020F-60CE-4FEE-9960-5561179B822D}" destId="{55D6329F-67BB-4BCF-863F-8DC2AC195D0A}" srcOrd="2" destOrd="0" presId="urn:microsoft.com/office/officeart/2005/8/layout/vList2"/>
    <dgm:cxn modelId="{CD7E9423-6B62-4262-BB84-A45B7998EE0C}" type="presParOf" srcId="{8040020F-60CE-4FEE-9960-5561179B822D}" destId="{DF51967B-5570-4250-8270-6C4E2BD575BF}" srcOrd="3" destOrd="0" presId="urn:microsoft.com/office/officeart/2005/8/layout/vList2"/>
    <dgm:cxn modelId="{FA6D58E4-FCE6-4FB5-A4B7-820B4099D7E0}" type="presParOf" srcId="{8040020F-60CE-4FEE-9960-5561179B822D}" destId="{2C2CD2B0-3935-4F73-97EA-664640CF74A0}" srcOrd="4" destOrd="0" presId="urn:microsoft.com/office/officeart/2005/8/layout/vList2"/>
    <dgm:cxn modelId="{FD3E7035-D5B7-4BFB-A9BB-A7AFE4A168E1}" type="presParOf" srcId="{8040020F-60CE-4FEE-9960-5561179B822D}" destId="{BD6EFEA6-B075-4C77-B63F-56AE13FF8672}" srcOrd="5" destOrd="0" presId="urn:microsoft.com/office/officeart/2005/8/layout/vList2"/>
    <dgm:cxn modelId="{03311CDF-D72A-4FA9-9293-9FA83B593661}" type="presParOf" srcId="{8040020F-60CE-4FEE-9960-5561179B822D}" destId="{4F1E9E0D-B015-4AF8-9D1B-1ECDFAC08A69}" srcOrd="6" destOrd="0" presId="urn:microsoft.com/office/officeart/2005/8/layout/vList2"/>
    <dgm:cxn modelId="{7FB7D75C-74CA-45B9-872F-3B3C0208F23A}" type="presParOf" srcId="{8040020F-60CE-4FEE-9960-5561179B822D}" destId="{894DF402-FB91-4794-B635-518929FCB9A8}" srcOrd="7" destOrd="0" presId="urn:microsoft.com/office/officeart/2005/8/layout/vList2"/>
    <dgm:cxn modelId="{EF1F8D28-F075-4903-8989-3618DD91E016}" type="presParOf" srcId="{8040020F-60CE-4FEE-9960-5561179B822D}" destId="{DDD18E3F-1B89-404C-99F2-18E67BC801A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D5D7E-1C14-4F8F-AA1E-49260D058E74}">
      <dsp:nvSpPr>
        <dsp:cNvPr id="0" name=""/>
        <dsp:cNvSpPr/>
      </dsp:nvSpPr>
      <dsp:spPr>
        <a:xfrm>
          <a:off x="413024" y="1124363"/>
          <a:ext cx="2246453" cy="2246453"/>
        </a:xfrm>
        <a:prstGeom prst="ellipse">
          <a:avLst/>
        </a:prstGeom>
        <a:solidFill>
          <a:srgbClr val="FFFFFF"/>
        </a:solidFill>
        <a:ln w="146050" cap="flat" cmpd="sng" algn="ctr">
          <a:solidFill>
            <a:srgbClr val="E76321"/>
          </a:solidFill>
          <a:prstDash val="solid"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7C3F2-AF35-4603-A8C5-FDF84CF7F9D6}">
      <dsp:nvSpPr>
        <dsp:cNvPr id="0" name=""/>
        <dsp:cNvSpPr/>
      </dsp:nvSpPr>
      <dsp:spPr>
        <a:xfrm>
          <a:off x="884779" y="1596118"/>
          <a:ext cx="1302943" cy="130294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68E65-9917-4CA5-A08B-9A750FAC168D}">
      <dsp:nvSpPr>
        <dsp:cNvPr id="0" name=""/>
        <dsp:cNvSpPr/>
      </dsp:nvSpPr>
      <dsp:spPr>
        <a:xfrm>
          <a:off x="3140861" y="1124363"/>
          <a:ext cx="5295212" cy="2246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0000" rIns="0" bIns="36000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tx2"/>
              </a:solidFill>
              <a:latin typeface="+mj-lt"/>
              <a:ea typeface="+mn-ea"/>
              <a:cs typeface="Segoe UI Light" panose="020B0502040204020203" pitchFamily="34" charset="0"/>
            </a:rPr>
            <a:t>A</a:t>
          </a:r>
          <a:endParaRPr lang="el-GR" sz="3200" b="0" kern="1200" baseline="0" dirty="0">
            <a:solidFill>
              <a:schemeClr val="tx2"/>
            </a:solidFill>
            <a:latin typeface="+mj-lt"/>
            <a:ea typeface="+mn-ea"/>
            <a:cs typeface="Segoe UI Light" panose="020B0502040204020203" pitchFamily="34" charset="0"/>
          </a:endParaRPr>
        </a:p>
      </dsp:txBody>
      <dsp:txXfrm>
        <a:off x="3140861" y="1124363"/>
        <a:ext cx="5295212" cy="2246453"/>
      </dsp:txXfrm>
    </dsp:sp>
    <dsp:sp modelId="{AEBEE2E7-8A95-4005-B8A7-7A5795E11A24}">
      <dsp:nvSpPr>
        <dsp:cNvPr id="0" name=""/>
        <dsp:cNvSpPr/>
      </dsp:nvSpPr>
      <dsp:spPr>
        <a:xfrm>
          <a:off x="9358724" y="1124363"/>
          <a:ext cx="2246453" cy="2246453"/>
        </a:xfrm>
        <a:prstGeom prst="ellipse">
          <a:avLst/>
        </a:prstGeom>
        <a:solidFill>
          <a:srgbClr val="FFFFFF"/>
        </a:solidFill>
        <a:ln w="146050" cap="flat" cmpd="sng" algn="ctr">
          <a:solidFill>
            <a:srgbClr val="E76321"/>
          </a:solidFill>
          <a:prstDash val="solid"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A03B0-D92E-4F15-B15C-D29CBC614EBE}">
      <dsp:nvSpPr>
        <dsp:cNvPr id="0" name=""/>
        <dsp:cNvSpPr/>
      </dsp:nvSpPr>
      <dsp:spPr>
        <a:xfrm>
          <a:off x="9830480" y="1596118"/>
          <a:ext cx="1302943" cy="130294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2BE8B-9934-4860-928C-53C4C1D6B826}">
      <dsp:nvSpPr>
        <dsp:cNvPr id="0" name=""/>
        <dsp:cNvSpPr/>
      </dsp:nvSpPr>
      <dsp:spPr>
        <a:xfrm>
          <a:off x="12086561" y="1124363"/>
          <a:ext cx="5295212" cy="2246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0000" rIns="0" bIns="36000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tx2"/>
              </a:solidFill>
              <a:latin typeface="+mj-lt"/>
              <a:ea typeface="+mn-ea"/>
              <a:cs typeface="Segoe UI Light" panose="020B0502040204020203" pitchFamily="34" charset="0"/>
            </a:rPr>
            <a:t>B</a:t>
          </a:r>
          <a:endParaRPr lang="el-GR" sz="3200" b="0" kern="1200" baseline="0" dirty="0">
            <a:solidFill>
              <a:schemeClr val="tx2"/>
            </a:solidFill>
            <a:latin typeface="+mj-lt"/>
            <a:ea typeface="+mn-ea"/>
            <a:cs typeface="Segoe UI Light" panose="020B0502040204020203" pitchFamily="34" charset="0"/>
          </a:endParaRPr>
        </a:p>
      </dsp:txBody>
      <dsp:txXfrm>
        <a:off x="12086561" y="1124363"/>
        <a:ext cx="5295212" cy="2246453"/>
      </dsp:txXfrm>
    </dsp:sp>
    <dsp:sp modelId="{1D7FCBF2-0091-4E10-8AB2-42C8A2B85ADF}">
      <dsp:nvSpPr>
        <dsp:cNvPr id="0" name=""/>
        <dsp:cNvSpPr/>
      </dsp:nvSpPr>
      <dsp:spPr>
        <a:xfrm>
          <a:off x="413024" y="4751633"/>
          <a:ext cx="2246453" cy="2246453"/>
        </a:xfrm>
        <a:prstGeom prst="ellipse">
          <a:avLst/>
        </a:prstGeom>
        <a:solidFill>
          <a:srgbClr val="FFFFFF"/>
        </a:solidFill>
        <a:ln w="146050" cap="flat" cmpd="sng" algn="ctr">
          <a:solidFill>
            <a:srgbClr val="E76321"/>
          </a:solidFill>
          <a:prstDash val="solid"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EE7D6-9E2C-4FC7-9538-76E29F84CE22}">
      <dsp:nvSpPr>
        <dsp:cNvPr id="0" name=""/>
        <dsp:cNvSpPr/>
      </dsp:nvSpPr>
      <dsp:spPr>
        <a:xfrm>
          <a:off x="884779" y="5223389"/>
          <a:ext cx="1302943" cy="130294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AD0FE-745F-4825-AB1B-BA274DFF8202}">
      <dsp:nvSpPr>
        <dsp:cNvPr id="0" name=""/>
        <dsp:cNvSpPr/>
      </dsp:nvSpPr>
      <dsp:spPr>
        <a:xfrm>
          <a:off x="3140861" y="4751633"/>
          <a:ext cx="5295212" cy="2246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0000" rIns="0" bIns="36000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tx2"/>
              </a:solidFill>
              <a:latin typeface="+mj-lt"/>
              <a:ea typeface="+mn-ea"/>
              <a:cs typeface="Segoe UI Light" panose="020B0502040204020203" pitchFamily="34" charset="0"/>
            </a:rPr>
            <a:t>C</a:t>
          </a:r>
          <a:endParaRPr lang="el-GR" sz="3200" b="0" kern="1200" baseline="0" dirty="0">
            <a:solidFill>
              <a:schemeClr val="tx2"/>
            </a:solidFill>
            <a:latin typeface="+mj-lt"/>
            <a:ea typeface="+mn-ea"/>
            <a:cs typeface="Segoe UI Light" panose="020B0502040204020203" pitchFamily="34" charset="0"/>
          </a:endParaRPr>
        </a:p>
      </dsp:txBody>
      <dsp:txXfrm>
        <a:off x="3140861" y="4751633"/>
        <a:ext cx="5295212" cy="2246453"/>
      </dsp:txXfrm>
    </dsp:sp>
    <dsp:sp modelId="{21AD9FD9-5B4E-4054-A879-5FCE6C40DDF4}">
      <dsp:nvSpPr>
        <dsp:cNvPr id="0" name=""/>
        <dsp:cNvSpPr/>
      </dsp:nvSpPr>
      <dsp:spPr>
        <a:xfrm>
          <a:off x="9358724" y="4751633"/>
          <a:ext cx="2246453" cy="2246453"/>
        </a:xfrm>
        <a:prstGeom prst="ellipse">
          <a:avLst/>
        </a:prstGeom>
        <a:solidFill>
          <a:srgbClr val="FFFFFF"/>
        </a:solidFill>
        <a:ln w="146050" cap="flat" cmpd="sng" algn="ctr">
          <a:solidFill>
            <a:srgbClr val="E76321"/>
          </a:solidFill>
          <a:prstDash val="solid"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B3491-93FC-4480-8A63-B84A59268F93}">
      <dsp:nvSpPr>
        <dsp:cNvPr id="0" name=""/>
        <dsp:cNvSpPr/>
      </dsp:nvSpPr>
      <dsp:spPr>
        <a:xfrm>
          <a:off x="9830480" y="5223389"/>
          <a:ext cx="1302943" cy="1302943"/>
        </a:xfrm>
        <a:prstGeom prst="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5D8AF-EFBC-4AD1-B4AE-F9C2EDB0B9D7}">
      <dsp:nvSpPr>
        <dsp:cNvPr id="0" name=""/>
        <dsp:cNvSpPr/>
      </dsp:nvSpPr>
      <dsp:spPr>
        <a:xfrm>
          <a:off x="12086561" y="4751633"/>
          <a:ext cx="5295212" cy="2246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0000" rIns="0" bIns="36000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 dirty="0">
              <a:solidFill>
                <a:schemeClr val="tx2"/>
              </a:solidFill>
              <a:latin typeface="+mj-lt"/>
              <a:ea typeface="+mn-ea"/>
              <a:cs typeface="Segoe UI Light" panose="020B0502040204020203" pitchFamily="34" charset="0"/>
            </a:rPr>
            <a:t>D</a:t>
          </a:r>
          <a:endParaRPr lang="el-GR" sz="3200" b="0" kern="1200" baseline="0" dirty="0">
            <a:solidFill>
              <a:schemeClr val="tx2"/>
            </a:solidFill>
            <a:latin typeface="+mj-lt"/>
            <a:ea typeface="+mn-ea"/>
            <a:cs typeface="Segoe UI Light" panose="020B0502040204020203" pitchFamily="34" charset="0"/>
          </a:endParaRPr>
        </a:p>
      </dsp:txBody>
      <dsp:txXfrm>
        <a:off x="12086561" y="4751633"/>
        <a:ext cx="5295212" cy="22464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51D51-0AFA-4D67-8AA7-DFB27842999D}">
      <dsp:nvSpPr>
        <dsp:cNvPr id="0" name=""/>
        <dsp:cNvSpPr/>
      </dsp:nvSpPr>
      <dsp:spPr>
        <a:xfrm>
          <a:off x="0" y="486543"/>
          <a:ext cx="14639156" cy="997425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ptos" panose="020B0004020202020204" pitchFamily="34" charset="0"/>
            </a:rPr>
            <a:t>Threat Intelligence without curation, Greek summer without </a:t>
          </a:r>
          <a:r>
            <a:rPr lang="el-GR" sz="3100" kern="1200" dirty="0">
              <a:latin typeface="Aptos" panose="020B0004020202020204" pitchFamily="34" charset="0"/>
            </a:rPr>
            <a:t>χωριάτικη</a:t>
          </a:r>
          <a:r>
            <a:rPr lang="en-US" sz="3100" kern="1200" dirty="0">
              <a:latin typeface="Aptos" panose="020B0004020202020204" pitchFamily="34" charset="0"/>
            </a:rPr>
            <a:t> (Greek Salad)</a:t>
          </a:r>
        </a:p>
      </dsp:txBody>
      <dsp:txXfrm>
        <a:off x="48690" y="535233"/>
        <a:ext cx="14541776" cy="900045"/>
      </dsp:txXfrm>
    </dsp:sp>
    <dsp:sp modelId="{55D6329F-67BB-4BCF-863F-8DC2AC195D0A}">
      <dsp:nvSpPr>
        <dsp:cNvPr id="0" name=""/>
        <dsp:cNvSpPr/>
      </dsp:nvSpPr>
      <dsp:spPr>
        <a:xfrm>
          <a:off x="0" y="1573248"/>
          <a:ext cx="14639156" cy="997425"/>
        </a:xfrm>
        <a:prstGeom prst="roundRect">
          <a:avLst/>
        </a:prstGeom>
        <a:solidFill>
          <a:schemeClr val="accent2">
            <a:shade val="50000"/>
            <a:hueOff val="-219540"/>
            <a:satOff val="1749"/>
            <a:lumOff val="186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ptos" panose="020B0004020202020204" pitchFamily="34" charset="0"/>
            </a:rPr>
            <a:t>Document, evaluate and assess</a:t>
          </a:r>
        </a:p>
      </dsp:txBody>
      <dsp:txXfrm>
        <a:off x="48690" y="1621938"/>
        <a:ext cx="14541776" cy="900045"/>
      </dsp:txXfrm>
    </dsp:sp>
    <dsp:sp modelId="{2C2CD2B0-3935-4F73-97EA-664640CF74A0}">
      <dsp:nvSpPr>
        <dsp:cNvPr id="0" name=""/>
        <dsp:cNvSpPr/>
      </dsp:nvSpPr>
      <dsp:spPr>
        <a:xfrm>
          <a:off x="0" y="2659953"/>
          <a:ext cx="14639156" cy="997425"/>
        </a:xfrm>
        <a:prstGeom prst="roundRect">
          <a:avLst/>
        </a:prstGeom>
        <a:solidFill>
          <a:schemeClr val="accent2">
            <a:shade val="50000"/>
            <a:hueOff val="-439079"/>
            <a:satOff val="3498"/>
            <a:lumOff val="3739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ptos" panose="020B0004020202020204" pitchFamily="34" charset="0"/>
            </a:rPr>
            <a:t>Long-term thinking while building things</a:t>
          </a:r>
        </a:p>
      </dsp:txBody>
      <dsp:txXfrm>
        <a:off x="48690" y="2708643"/>
        <a:ext cx="14541776" cy="900045"/>
      </dsp:txXfrm>
    </dsp:sp>
    <dsp:sp modelId="{4F1E9E0D-B015-4AF8-9D1B-1ECDFAC08A69}">
      <dsp:nvSpPr>
        <dsp:cNvPr id="0" name=""/>
        <dsp:cNvSpPr/>
      </dsp:nvSpPr>
      <dsp:spPr>
        <a:xfrm>
          <a:off x="0" y="3746658"/>
          <a:ext cx="14639156" cy="997425"/>
        </a:xfrm>
        <a:prstGeom prst="roundRect">
          <a:avLst/>
        </a:prstGeom>
        <a:solidFill>
          <a:schemeClr val="accent2">
            <a:shade val="50000"/>
            <a:hueOff val="-439079"/>
            <a:satOff val="3498"/>
            <a:lumOff val="3739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ptos" panose="020B0004020202020204" pitchFamily="34" charset="0"/>
            </a:rPr>
            <a:t>Don’t use everything you see online!</a:t>
          </a:r>
        </a:p>
      </dsp:txBody>
      <dsp:txXfrm>
        <a:off x="48690" y="3795348"/>
        <a:ext cx="14541776" cy="900045"/>
      </dsp:txXfrm>
    </dsp:sp>
    <dsp:sp modelId="{DDD18E3F-1B89-404C-99F2-18E67BC801A7}">
      <dsp:nvSpPr>
        <dsp:cNvPr id="0" name=""/>
        <dsp:cNvSpPr/>
      </dsp:nvSpPr>
      <dsp:spPr>
        <a:xfrm>
          <a:off x="0" y="4833363"/>
          <a:ext cx="14639156" cy="997425"/>
        </a:xfrm>
        <a:prstGeom prst="roundRect">
          <a:avLst/>
        </a:prstGeom>
        <a:solidFill>
          <a:schemeClr val="accent2">
            <a:shade val="50000"/>
            <a:hueOff val="-219540"/>
            <a:satOff val="1749"/>
            <a:lumOff val="186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ptos" panose="020B0004020202020204" pitchFamily="34" charset="0"/>
            </a:rPr>
            <a:t>Evaluate and decide on your choices/sources given</a:t>
          </a:r>
        </a:p>
      </dsp:txBody>
      <dsp:txXfrm>
        <a:off x="48690" y="4882053"/>
        <a:ext cx="14541776" cy="900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6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A3A2FF2-EC29-1F90-E175-F0F8969CDEF8}"/>
              </a:ext>
            </a:extLst>
          </p:cNvPr>
          <p:cNvGrpSpPr/>
          <p:nvPr userDrawn="1"/>
        </p:nvGrpSpPr>
        <p:grpSpPr>
          <a:xfrm>
            <a:off x="-1759528" y="9457386"/>
            <a:ext cx="19966949" cy="816228"/>
            <a:chOff x="-1173019" y="6304924"/>
            <a:chExt cx="13311299" cy="5441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89CE67-9702-DDBF-2E57-00DCC895A1CC}"/>
                </a:ext>
              </a:extLst>
            </p:cNvPr>
            <p:cNvSpPr/>
            <p:nvPr/>
          </p:nvSpPr>
          <p:spPr>
            <a:xfrm>
              <a:off x="53719" y="6304924"/>
              <a:ext cx="12084561" cy="390690"/>
            </a:xfrm>
            <a:prstGeom prst="rect">
              <a:avLst/>
            </a:prstGeom>
            <a:solidFill>
              <a:schemeClr val="tx1">
                <a:alpha val="42000"/>
              </a:schemeClr>
            </a:solidFill>
            <a:ln>
              <a:solidFill>
                <a:srgbClr val="EB804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50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713D61-BD52-ABC1-F679-43405B99888C}"/>
                </a:ext>
              </a:extLst>
            </p:cNvPr>
            <p:cNvSpPr txBox="1"/>
            <p:nvPr/>
          </p:nvSpPr>
          <p:spPr>
            <a:xfrm rot="10800000" flipV="1">
              <a:off x="-1173019" y="6387411"/>
              <a:ext cx="95965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AI, Cloud &amp; Modern Workplace Conference 202</a:t>
              </a:r>
              <a:r>
                <a:rPr lang="el-GR" sz="1800" b="1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5</a:t>
              </a:r>
              <a:r>
                <a:rPr lang="en-US" sz="1800" b="1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  | </a:t>
              </a:r>
              <a:r>
                <a:rPr lang="el-GR" sz="18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20</a:t>
              </a:r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, </a:t>
              </a:r>
              <a:r>
                <a:rPr lang="el-GR" sz="18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21</a:t>
              </a:r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 &amp; </a:t>
              </a:r>
              <a:r>
                <a:rPr lang="el-GR" sz="18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22</a:t>
              </a:r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 February</a:t>
              </a:r>
              <a:r>
                <a:rPr lang="el-GR" sz="18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 2025</a:t>
              </a:r>
              <a:r>
                <a:rPr lang="en-US" sz="18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 , Online Conference</a:t>
              </a:r>
            </a:p>
            <a:p>
              <a:pPr algn="ctr"/>
              <a:endParaRPr lang="en-US" sz="2100" b="1" dirty="0">
                <a:solidFill>
                  <a:schemeClr val="bg1">
                    <a:lumMod val="65000"/>
                  </a:schemeClr>
                </a:solidFill>
                <a:latin typeface="Segoe UI Variable Small Semibol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08EAD1-E3A1-AFE1-6257-84F72639F39B}"/>
                </a:ext>
              </a:extLst>
            </p:cNvPr>
            <p:cNvSpPr txBox="1"/>
            <p:nvPr/>
          </p:nvSpPr>
          <p:spPr>
            <a:xfrm rot="10800000" flipV="1">
              <a:off x="9663505" y="6392547"/>
              <a:ext cx="2464691" cy="215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https://aicmwc</a:t>
              </a:r>
              <a:r>
                <a:rPr lang="el-GR" sz="15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2025</a:t>
              </a:r>
              <a:r>
                <a:rPr lang="en-US" sz="1500" dirty="0">
                  <a:solidFill>
                    <a:schemeClr val="bg1">
                      <a:lumMod val="65000"/>
                    </a:schemeClr>
                  </a:solidFill>
                  <a:latin typeface="Segoe UI Variable Small Semibol" pitchFamily="2" charset="0"/>
                </a:rPr>
                <a:t>.azurewebsites.net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29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MULTI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39762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B1D7F0-02A7-2C38-6DD4-78334B8527B9}"/>
              </a:ext>
            </a:extLst>
          </p:cNvPr>
          <p:cNvCxnSpPr>
            <a:cxnSpLocks/>
          </p:cNvCxnSpPr>
          <p:nvPr userDrawn="1"/>
        </p:nvCxnSpPr>
        <p:spPr>
          <a:xfrm>
            <a:off x="9144000" y="1306286"/>
            <a:ext cx="0" cy="8341567"/>
          </a:xfrm>
          <a:prstGeom prst="line">
            <a:avLst/>
          </a:prstGeom>
          <a:ln w="1460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  <a:gs pos="60000">
                  <a:schemeClr val="accent3"/>
                </a:gs>
                <a:gs pos="41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19BD20E-03AF-F61F-52A1-C38BFA572D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114" y="1315694"/>
            <a:ext cx="8856000" cy="8260305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5949A8F-9465-6F20-89CB-65C85FC6C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7882" y="1306286"/>
            <a:ext cx="8855997" cy="8269713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1341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MULTI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7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E32F-AE3F-92D2-B805-127E8E19F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116" y="1296000"/>
            <a:ext cx="17841600" cy="791124"/>
          </a:xfrm>
          <a:prstGeom prst="rect">
            <a:avLst/>
          </a:prstGeom>
          <a:noFill/>
        </p:spPr>
        <p:txBody>
          <a:bodyPr lIns="540000" tIns="0" rIns="540000" bIns="0" anchor="ctr">
            <a:noAutofit/>
          </a:bodyPr>
          <a:lstStyle>
            <a:lvl1pPr>
              <a:buFontTx/>
              <a:buNone/>
              <a:defRPr lang="en-US" sz="4000" b="0" dirty="0">
                <a:solidFill>
                  <a:srgbClr val="4679BE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3EB48C6-9905-F9B5-A1B3-D25DE3D0E2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114" y="2159998"/>
            <a:ext cx="8856000" cy="7416001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C7C726B-8190-E5DC-CE0A-9151EAAF4D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7882" y="2151552"/>
            <a:ext cx="8855997" cy="7424447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E9C0BC-9A64-CE4A-9458-54B13F17CC54}"/>
              </a:ext>
            </a:extLst>
          </p:cNvPr>
          <p:cNvCxnSpPr>
            <a:cxnSpLocks/>
          </p:cNvCxnSpPr>
          <p:nvPr userDrawn="1"/>
        </p:nvCxnSpPr>
        <p:spPr>
          <a:xfrm>
            <a:off x="9144000" y="2151552"/>
            <a:ext cx="0" cy="7496301"/>
          </a:xfrm>
          <a:prstGeom prst="line">
            <a:avLst/>
          </a:prstGeom>
          <a:ln w="1460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  <a:gs pos="60000">
                  <a:schemeClr val="accent3"/>
                </a:gs>
                <a:gs pos="4000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63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EMPTY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969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EMPT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C3C52-B6B2-D5EB-3601-8EF8C7E06C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116" y="1296000"/>
            <a:ext cx="17841600" cy="791124"/>
          </a:xfrm>
          <a:prstGeom prst="rect">
            <a:avLst/>
          </a:prstGeom>
          <a:noFill/>
        </p:spPr>
        <p:txBody>
          <a:bodyPr lIns="540000" tIns="0" rIns="540000" bIns="0" anchor="ctr">
            <a:noAutofit/>
          </a:bodyPr>
          <a:lstStyle>
            <a:lvl1pPr>
              <a:buFontTx/>
              <a:buNone/>
              <a:defRPr lang="en-US" sz="4000" b="0" dirty="0">
                <a:solidFill>
                  <a:srgbClr val="4679BE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933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EMPTY-3">
    <p:bg>
      <p:bgPr>
        <a:gradFill flip="none" rotWithShape="1">
          <a:gsLst>
            <a:gs pos="40000">
              <a:schemeClr val="bg1"/>
            </a:gs>
            <a:gs pos="27000">
              <a:srgbClr val="FAFAFA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720001"/>
            <a:ext cx="4680000" cy="8797224"/>
          </a:xfrm>
          <a:prstGeom prst="rect">
            <a:avLst/>
          </a:prstGeom>
        </p:spPr>
        <p:txBody>
          <a:bodyPr lIns="540000" rIns="540000" anchor="ctr"/>
          <a:lstStyle>
            <a:lvl1pPr marL="180000" indent="0">
              <a:lnSpc>
                <a:spcPct val="110000"/>
              </a:lnSpc>
              <a:spcBef>
                <a:spcPts val="0"/>
              </a:spcBef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Slide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9B1A8-1F53-7148-FBC8-90542E515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0002" y="5062225"/>
            <a:ext cx="1026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LIS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58EACF53-3FD2-43A5-9B07-7CC46DB86AA9}"/>
              </a:ext>
            </a:extLst>
          </p:cNvPr>
          <p:cNvSpPr/>
          <p:nvPr userDrawn="1"/>
        </p:nvSpPr>
        <p:spPr>
          <a:xfrm>
            <a:off x="1" y="1623518"/>
            <a:ext cx="5372118" cy="8663481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50000">
                  <a:srgbClr val="FBFBFB">
                    <a:lumMod val="100000"/>
                    <a:alpha val="0"/>
                  </a:srgbClr>
                </a:gs>
                <a:gs pos="72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5D40C9-87F7-4F18-AA4B-A121C71E0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18" y="1623517"/>
            <a:ext cx="5040000" cy="7952480"/>
          </a:xfrm>
          <a:prstGeom prst="rect">
            <a:avLst/>
          </a:prstGeom>
          <a:noFill/>
          <a:ln>
            <a:noFill/>
          </a:ln>
        </p:spPr>
        <p:txBody>
          <a:bodyPr lIns="180000" tIns="360000" rIns="360000" bIns="360000" anchor="ctr">
            <a:normAutofit/>
          </a:bodyPr>
          <a:lstStyle>
            <a:lvl1pPr marL="180000" indent="-180000">
              <a:lnSpc>
                <a:spcPct val="110000"/>
              </a:lnSpc>
              <a:spcBef>
                <a:spcPts val="2400"/>
              </a:spcBef>
              <a:spcAft>
                <a:spcPts val="12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 b="0" baseline="0">
                <a:solidFill>
                  <a:srgbClr val="CDD4D9"/>
                </a:solidFill>
                <a:latin typeface="+mj-lt"/>
                <a:cs typeface="Segoe UI Light" panose="020B0502040204020203" pitchFamily="34" charset="0"/>
              </a:defRPr>
            </a:lvl1pPr>
            <a:lvl2pPr marL="540000" indent="-5400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2400" b="0" baseline="0">
                <a:solidFill>
                  <a:srgbClr val="CDD4D9"/>
                </a:solidFill>
                <a:latin typeface="+mj-lt"/>
                <a:cs typeface="Segoe UI Semilight" panose="020B0402040204020203" pitchFamily="34" charset="0"/>
              </a:defRPr>
            </a:lvl2pPr>
            <a:lvl3pPr marL="1080027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20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3pPr>
            <a:lvl4pPr marL="144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8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4pPr>
            <a:lvl5pPr marL="180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0EE41A-ED17-F1A8-CDB3-8D65AD47B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1674A5D-A6A3-5FE1-CE48-EE4D583E70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67738" y="1623514"/>
            <a:ext cx="12596143" cy="7952485"/>
          </a:xfrm>
          <a:prstGeom prst="rect">
            <a:avLst/>
          </a:prstGeom>
        </p:spPr>
        <p:txBody>
          <a:bodyPr lIns="540000" tIns="360000" rIns="540000" bIns="360000" anchor="ctr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4417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LIST-1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58EACF53-3FD2-43A5-9B07-7CC46DB86AA9}"/>
              </a:ext>
            </a:extLst>
          </p:cNvPr>
          <p:cNvSpPr/>
          <p:nvPr userDrawn="1"/>
        </p:nvSpPr>
        <p:spPr>
          <a:xfrm>
            <a:off x="0" y="1623518"/>
            <a:ext cx="5372118" cy="8663481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7000">
                  <a:schemeClr val="bg1">
                    <a:alpha val="0"/>
                  </a:schemeClr>
                </a:gs>
                <a:gs pos="72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5D40C9-87F7-4F18-AA4B-A121C71E0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18" y="1623518"/>
            <a:ext cx="5040000" cy="7952482"/>
          </a:xfrm>
          <a:prstGeom prst="rect">
            <a:avLst/>
          </a:prstGeom>
          <a:noFill/>
          <a:ln>
            <a:noFill/>
          </a:ln>
        </p:spPr>
        <p:txBody>
          <a:bodyPr lIns="180000" tIns="360000" rIns="360000" bIns="360000" anchor="ctr">
            <a:normAutofit/>
          </a:bodyPr>
          <a:lstStyle>
            <a:lvl1pPr marL="180000" indent="-180000">
              <a:lnSpc>
                <a:spcPct val="110000"/>
              </a:lnSpc>
              <a:spcBef>
                <a:spcPts val="2400"/>
              </a:spcBef>
              <a:spcAft>
                <a:spcPts val="12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 b="0" baseline="0">
                <a:solidFill>
                  <a:srgbClr val="CDD4D9"/>
                </a:solidFill>
                <a:latin typeface="+mj-lt"/>
                <a:cs typeface="Segoe UI Light" panose="020B0502040204020203" pitchFamily="34" charset="0"/>
              </a:defRPr>
            </a:lvl1pPr>
            <a:lvl2pPr marL="540000" indent="-5400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2400" b="0" baseline="0">
                <a:solidFill>
                  <a:srgbClr val="CDD4D9"/>
                </a:solidFill>
                <a:latin typeface="+mj-lt"/>
                <a:cs typeface="Segoe UI Semilight" panose="020B0402040204020203" pitchFamily="34" charset="0"/>
              </a:defRPr>
            </a:lvl2pPr>
            <a:lvl3pPr marL="1080027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20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3pPr>
            <a:lvl4pPr marL="144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8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4pPr>
            <a:lvl5pPr marL="180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0EE41A-ED17-F1A8-CDB3-8D65AD47B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0029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LIST-1-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58EACF53-3FD2-43A5-9B07-7CC46DB86AA9}"/>
              </a:ext>
            </a:extLst>
          </p:cNvPr>
          <p:cNvSpPr/>
          <p:nvPr userDrawn="1"/>
        </p:nvSpPr>
        <p:spPr>
          <a:xfrm>
            <a:off x="0" y="1623518"/>
            <a:ext cx="5372117" cy="8663481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7000">
                  <a:schemeClr val="bg1">
                    <a:alpha val="0"/>
                  </a:schemeClr>
                </a:gs>
                <a:gs pos="72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5D40C9-87F7-4F18-AA4B-A121C71E0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18" y="1623517"/>
            <a:ext cx="5040000" cy="7977650"/>
          </a:xfrm>
          <a:prstGeom prst="rect">
            <a:avLst/>
          </a:prstGeom>
          <a:noFill/>
          <a:ln>
            <a:noFill/>
          </a:ln>
        </p:spPr>
        <p:txBody>
          <a:bodyPr lIns="180000" tIns="360000" rIns="360000" bIns="360000" anchor="ctr">
            <a:normAutofit/>
          </a:bodyPr>
          <a:lstStyle>
            <a:lvl1pPr marL="180000" indent="-180000">
              <a:lnSpc>
                <a:spcPct val="110000"/>
              </a:lnSpc>
              <a:spcBef>
                <a:spcPts val="2400"/>
              </a:spcBef>
              <a:spcAft>
                <a:spcPts val="12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 b="0" baseline="0">
                <a:solidFill>
                  <a:srgbClr val="CDD4D9"/>
                </a:solidFill>
                <a:latin typeface="+mj-lt"/>
                <a:cs typeface="Segoe UI Light" panose="020B0502040204020203" pitchFamily="34" charset="0"/>
              </a:defRPr>
            </a:lvl1pPr>
            <a:lvl2pPr marL="540000" indent="-5400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2400" b="0" baseline="0">
                <a:solidFill>
                  <a:srgbClr val="CDD4D9"/>
                </a:solidFill>
                <a:latin typeface="+mj-lt"/>
                <a:cs typeface="Segoe UI Semilight" panose="020B0402040204020203" pitchFamily="34" charset="0"/>
              </a:defRPr>
            </a:lvl2pPr>
            <a:lvl3pPr marL="1080027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20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3pPr>
            <a:lvl4pPr marL="144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8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4pPr>
            <a:lvl5pPr marL="180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0EE41A-ED17-F1A8-CDB3-8D65AD47B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A908870-9B25-578C-EAC4-E6497EA4EB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7069" y="1623518"/>
            <a:ext cx="12557046" cy="7977651"/>
          </a:xfrm>
          <a:prstGeom prst="rect">
            <a:avLst/>
          </a:prstGeom>
          <a:noFill/>
          <a:ln w="63500">
            <a:noFill/>
          </a:ln>
          <a:effectLst/>
        </p:spPr>
        <p:txBody>
          <a:bodyPr lIns="540000" tIns="360000" rIns="540000" bIns="360000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or Paste Code Here </a:t>
            </a:r>
          </a:p>
          <a:p>
            <a:pPr lvl="0"/>
            <a:r>
              <a:rPr lang="en-US" dirty="0"/>
              <a:t>Initial Font size 24pt</a:t>
            </a:r>
          </a:p>
        </p:txBody>
      </p:sp>
    </p:spTree>
    <p:extLst>
      <p:ext uri="{BB962C8B-B14F-4D97-AF65-F5344CB8AC3E}">
        <p14:creationId xmlns:p14="http://schemas.microsoft.com/office/powerpoint/2010/main" val="71308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LIS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C6A02CBB-AAC5-7D3E-7DFA-39D68F9414D1}"/>
              </a:ext>
            </a:extLst>
          </p:cNvPr>
          <p:cNvSpPr/>
          <p:nvPr userDrawn="1"/>
        </p:nvSpPr>
        <p:spPr>
          <a:xfrm>
            <a:off x="0" y="1623518"/>
            <a:ext cx="5372117" cy="8663481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7000">
                  <a:schemeClr val="bg1">
                    <a:alpha val="0"/>
                  </a:schemeClr>
                </a:gs>
                <a:gs pos="72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E5D40C9-87F7-4F18-AA4B-A121C71E07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18" y="1623518"/>
            <a:ext cx="5040000" cy="7952482"/>
          </a:xfrm>
          <a:prstGeom prst="rect">
            <a:avLst/>
          </a:prstGeom>
          <a:noFill/>
          <a:ln>
            <a:noFill/>
          </a:ln>
        </p:spPr>
        <p:txBody>
          <a:bodyPr lIns="180000" tIns="360000" rIns="360000" bIns="360000" anchor="ctr">
            <a:normAutofit/>
          </a:bodyPr>
          <a:lstStyle>
            <a:lvl1pPr marL="180000" indent="-180000">
              <a:lnSpc>
                <a:spcPct val="110000"/>
              </a:lnSpc>
              <a:spcBef>
                <a:spcPts val="2400"/>
              </a:spcBef>
              <a:spcAft>
                <a:spcPts val="12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 b="0" baseline="0">
                <a:solidFill>
                  <a:srgbClr val="CDD4D9"/>
                </a:solidFill>
                <a:latin typeface="+mj-lt"/>
                <a:cs typeface="Segoe UI Light" panose="020B0502040204020203" pitchFamily="34" charset="0"/>
              </a:defRPr>
            </a:lvl1pPr>
            <a:lvl2pPr marL="540000" indent="-5400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2400" b="0" baseline="0">
                <a:solidFill>
                  <a:srgbClr val="CDD4D9"/>
                </a:solidFill>
                <a:latin typeface="+mj-lt"/>
                <a:cs typeface="Segoe UI Semilight" panose="020B0402040204020203" pitchFamily="34" charset="0"/>
              </a:defRPr>
            </a:lvl2pPr>
            <a:lvl3pPr marL="1080027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20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3pPr>
            <a:lvl4pPr marL="144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8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4pPr>
            <a:lvl5pPr marL="180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2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0EE41A-ED17-F1A8-CDB3-8D65AD47B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65471D-F85C-DF5B-068B-E9015A870CA6}"/>
              </a:ext>
            </a:extLst>
          </p:cNvPr>
          <p:cNvSpPr/>
          <p:nvPr userDrawn="1"/>
        </p:nvSpPr>
        <p:spPr bwMode="auto">
          <a:xfrm>
            <a:off x="4472965" y="2194581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38F4425-7BC3-4153-31DF-DFA4AB80419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814965" y="2554581"/>
            <a:ext cx="1116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BE6D5F4-F638-72CC-C8C5-E718291DD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2965" y="1623518"/>
            <a:ext cx="11790916" cy="7952482"/>
          </a:xfrm>
          <a:prstGeom prst="rect">
            <a:avLst/>
          </a:prstGeom>
        </p:spPr>
        <p:txBody>
          <a:bodyPr lIns="540000" tIns="360000" rIns="540000" bIns="360000" anchor="ctr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4287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10754A2D-C0A2-083D-14ED-29083492279D}"/>
              </a:ext>
            </a:extLst>
          </p:cNvPr>
          <p:cNvSpPr/>
          <p:nvPr userDrawn="1"/>
        </p:nvSpPr>
        <p:spPr>
          <a:xfrm flipH="1">
            <a:off x="6134100" y="393700"/>
            <a:ext cx="12153900" cy="9893300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52000">
                  <a:schemeClr val="bg1">
                    <a:alpha val="0"/>
                  </a:schemeClr>
                </a:gs>
                <a:gs pos="60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11F266-7A92-8DBF-0BEF-9692056F2FCC}"/>
              </a:ext>
            </a:extLst>
          </p:cNvPr>
          <p:cNvSpPr/>
          <p:nvPr userDrawn="1"/>
        </p:nvSpPr>
        <p:spPr bwMode="auto">
          <a:xfrm>
            <a:off x="5235518" y="2128744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5040000" cy="10287000"/>
          </a:xfrm>
          <a:prstGeom prst="rect">
            <a:avLst/>
          </a:prstGeom>
          <a:noFill/>
        </p:spPr>
        <p:txBody>
          <a:bodyPr lIns="720000" tIns="900000" rIns="360000" bIns="900000" anchor="t">
            <a:noAutofit/>
          </a:bodyPr>
          <a:lstStyle>
            <a:lvl1pPr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Slide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6DFE21-2443-F8F3-755F-DFB1A8A034D4}"/>
              </a:ext>
            </a:extLst>
          </p:cNvPr>
          <p:cNvSpPr/>
          <p:nvPr userDrawn="1"/>
        </p:nvSpPr>
        <p:spPr bwMode="auto">
          <a:xfrm>
            <a:off x="5235518" y="6014480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A9DA87CE-E17D-8DBF-8E72-C6773365A2F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595518" y="2488744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20C4A093-8D2F-6DF3-F9E5-1B27A4D310F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595518" y="6374480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6A42D5-45E1-FDE3-96EB-FB3400EA0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31038" y="1232052"/>
            <a:ext cx="10517182" cy="3600000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38F7551-88C7-4CA6-5003-A404EB71E8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31036" y="5114480"/>
            <a:ext cx="10517181" cy="3600000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1509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38486ED-115B-2FC5-D401-A48828F4C120}"/>
              </a:ext>
            </a:extLst>
          </p:cNvPr>
          <p:cNvSpPr txBox="1">
            <a:spLocks/>
          </p:cNvSpPr>
          <p:nvPr userDrawn="1"/>
        </p:nvSpPr>
        <p:spPr>
          <a:xfrm>
            <a:off x="5096156" y="15913"/>
            <a:ext cx="8095686" cy="8730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37160" tIns="68580" rIns="137160" bIns="6858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b="1" dirty="0">
                <a:solidFill>
                  <a:srgbClr val="88001B"/>
                </a:solidFill>
                <a:latin typeface="Segoe UI Variable Small Semibol" pitchFamily="2" charset="0"/>
              </a:rPr>
              <a:t>AI, Cloud &amp; Modern Workplace Conference 202</a:t>
            </a:r>
            <a:r>
              <a:rPr lang="el-GR" sz="9600" b="1" dirty="0">
                <a:solidFill>
                  <a:srgbClr val="88001B"/>
                </a:solidFill>
                <a:latin typeface="Segoe UI Variable Small Semibol" pitchFamily="2" charset="0"/>
              </a:rPr>
              <a:t>5</a:t>
            </a:r>
            <a:endParaRPr lang="en-US" sz="9600" b="1" dirty="0">
              <a:solidFill>
                <a:srgbClr val="88001B"/>
              </a:solidFill>
              <a:latin typeface="Segoe UI Variable Small Semibol" pitchFamily="2" charset="0"/>
            </a:endParaRPr>
          </a:p>
          <a:p>
            <a:pPr algn="ctr"/>
            <a:r>
              <a:rPr lang="el-GR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20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, </a:t>
            </a:r>
            <a:r>
              <a:rPr lang="el-GR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21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&amp; </a:t>
            </a:r>
            <a:r>
              <a:rPr lang="el-GR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22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February</a:t>
            </a:r>
            <a:r>
              <a:rPr lang="el-GR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2025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, Online Conference</a:t>
            </a:r>
          </a:p>
        </p:txBody>
      </p:sp>
    </p:spTree>
    <p:extLst>
      <p:ext uri="{BB962C8B-B14F-4D97-AF65-F5344CB8AC3E}">
        <p14:creationId xmlns:p14="http://schemas.microsoft.com/office/powerpoint/2010/main" val="626926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4529D182-B72A-AA1D-B6D8-C7B8E095825F}"/>
              </a:ext>
            </a:extLst>
          </p:cNvPr>
          <p:cNvSpPr/>
          <p:nvPr userDrawn="1"/>
        </p:nvSpPr>
        <p:spPr>
          <a:xfrm flipH="1">
            <a:off x="5867397" y="393699"/>
            <a:ext cx="12420602" cy="9893301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52000">
                  <a:schemeClr val="bg1">
                    <a:alpha val="0"/>
                  </a:schemeClr>
                </a:gs>
                <a:gs pos="60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C23CE-03D6-6B69-79BC-CA2DF8D026A5}"/>
              </a:ext>
            </a:extLst>
          </p:cNvPr>
          <p:cNvSpPr/>
          <p:nvPr userDrawn="1"/>
        </p:nvSpPr>
        <p:spPr bwMode="auto">
          <a:xfrm>
            <a:off x="5233293" y="7104866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3EABFA-AC69-322E-9558-57FE21C69B5D}"/>
              </a:ext>
            </a:extLst>
          </p:cNvPr>
          <p:cNvSpPr/>
          <p:nvPr userDrawn="1"/>
        </p:nvSpPr>
        <p:spPr bwMode="auto">
          <a:xfrm>
            <a:off x="5233293" y="4341777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369588-1B5D-2DCB-1DA8-4C9144BE3183}"/>
              </a:ext>
            </a:extLst>
          </p:cNvPr>
          <p:cNvSpPr/>
          <p:nvPr userDrawn="1"/>
        </p:nvSpPr>
        <p:spPr bwMode="auto">
          <a:xfrm>
            <a:off x="5233293" y="1559149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28149E4-92D1-5FA3-0356-B1836CE95C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5040000" cy="10287000"/>
          </a:xfrm>
          <a:prstGeom prst="rect">
            <a:avLst/>
          </a:prstGeom>
          <a:noFill/>
        </p:spPr>
        <p:txBody>
          <a:bodyPr lIns="720000" tIns="900000" rIns="360000" bIns="900000"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4400" b="0" kern="1200" dirty="0">
                <a:solidFill>
                  <a:srgbClr val="2A4B78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76D1FA7-F519-24C7-7E62-70903029182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503293" y="4611777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3226532-D6A7-C907-1C77-704DAC0295E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503293" y="7374866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1D937D9-EC64-6306-1BED-86B42136A54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03293" y="182914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BE4BE20-EE42-2DC6-AF30-FC2BFF0A8E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63293" y="921777"/>
            <a:ext cx="10781298" cy="2549757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64FEBCD-BB27-8019-13B9-8D4CFDAFB34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63293" y="3726187"/>
            <a:ext cx="10781298" cy="2549757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C139C4B-5E08-DA55-BA74-3B808A95C7A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63293" y="6486088"/>
            <a:ext cx="10781298" cy="2549757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182599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0BDD77D5-BBE7-5F8B-819A-D1B586546DA4}"/>
              </a:ext>
            </a:extLst>
          </p:cNvPr>
          <p:cNvSpPr/>
          <p:nvPr userDrawn="1"/>
        </p:nvSpPr>
        <p:spPr>
          <a:xfrm flipH="1">
            <a:off x="5854697" y="393699"/>
            <a:ext cx="12433302" cy="9893301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52000">
                  <a:schemeClr val="bg1">
                    <a:alpha val="0"/>
                  </a:schemeClr>
                </a:gs>
                <a:gs pos="60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F267C0-62B5-CBF4-07BF-EF9ABDC73184}"/>
              </a:ext>
            </a:extLst>
          </p:cNvPr>
          <p:cNvSpPr/>
          <p:nvPr userDrawn="1"/>
        </p:nvSpPr>
        <p:spPr bwMode="auto">
          <a:xfrm>
            <a:off x="5224525" y="5730742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CEBFE9-E0B8-20AE-F6DF-31F634F72B57}"/>
              </a:ext>
            </a:extLst>
          </p:cNvPr>
          <p:cNvSpPr/>
          <p:nvPr userDrawn="1"/>
        </p:nvSpPr>
        <p:spPr bwMode="auto">
          <a:xfrm>
            <a:off x="5224525" y="7892214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6CAD77-5DC9-BED6-EC13-B3DCC0B674C0}"/>
              </a:ext>
            </a:extLst>
          </p:cNvPr>
          <p:cNvSpPr/>
          <p:nvPr userDrawn="1"/>
        </p:nvSpPr>
        <p:spPr bwMode="auto">
          <a:xfrm>
            <a:off x="5224525" y="3484970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4EA8CB-315C-CD23-F710-FC6C353BD591}"/>
              </a:ext>
            </a:extLst>
          </p:cNvPr>
          <p:cNvSpPr/>
          <p:nvPr userDrawn="1"/>
        </p:nvSpPr>
        <p:spPr bwMode="auto">
          <a:xfrm>
            <a:off x="5224525" y="1279134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4DCE11A-4A58-370F-5EF3-B79C012BA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5040000" cy="10287000"/>
          </a:xfrm>
          <a:prstGeom prst="rect">
            <a:avLst/>
          </a:prstGeom>
          <a:noFill/>
        </p:spPr>
        <p:txBody>
          <a:bodyPr lIns="720000" tIns="900000" rIns="360000" bIns="900000" anchor="t">
            <a:noAutofit/>
          </a:bodyPr>
          <a:lstStyle>
            <a:lvl1pPr indent="0"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Slide Title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47255FD-2851-5FE2-9CE4-AA824EFB8AB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494525" y="8162214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B8BA01DB-2FE1-2376-292F-9214032EE91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494525" y="6000742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75512396-D4E8-564B-24BC-F2061302AC6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4525" y="3754970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A8C40C24-C2AE-6080-A508-25A6B4165BA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94525" y="1549134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2EE705A-3891-6CE7-A93F-56D03473776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4526" y="1011349"/>
            <a:ext cx="10745826" cy="1800000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39FCEFC-AA2A-156D-0C7B-D86AC58C013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54525" y="3211584"/>
            <a:ext cx="10745825" cy="1800000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A0D12A-E25F-7AF3-BBED-FFA3FFABA31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754524" y="5411819"/>
            <a:ext cx="10745824" cy="1800000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1FCE411-84A2-347E-40B8-357F4A22FCF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754522" y="7622214"/>
            <a:ext cx="10745824" cy="1800000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22371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F731D440-7DA7-B055-F82B-E40E12E1F068}"/>
              </a:ext>
            </a:extLst>
          </p:cNvPr>
          <p:cNvSpPr/>
          <p:nvPr userDrawn="1"/>
        </p:nvSpPr>
        <p:spPr>
          <a:xfrm flipH="1">
            <a:off x="5842000" y="393699"/>
            <a:ext cx="12445999" cy="9893301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52000">
                  <a:schemeClr val="bg1">
                    <a:alpha val="0"/>
                  </a:schemeClr>
                </a:gs>
                <a:gs pos="60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63F3AD-6C83-E79B-0EE0-CE97FC45BF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5040000" cy="10287000"/>
          </a:xfrm>
          <a:prstGeom prst="rect">
            <a:avLst/>
          </a:prstGeom>
          <a:noFill/>
        </p:spPr>
        <p:txBody>
          <a:bodyPr lIns="720000" tIns="900000" rIns="360000" bIns="900000" anchor="t">
            <a:noAutofit/>
          </a:bodyPr>
          <a:lstStyle>
            <a:lvl1pPr indent="0"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Slide 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94BE49-5ED1-8012-EA68-28FB90BDAA69}"/>
              </a:ext>
            </a:extLst>
          </p:cNvPr>
          <p:cNvSpPr/>
          <p:nvPr userDrawn="1"/>
        </p:nvSpPr>
        <p:spPr bwMode="auto">
          <a:xfrm>
            <a:off x="5211825" y="6422130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52D66E-B35E-B6DE-4CC1-1054C5B78D23}"/>
              </a:ext>
            </a:extLst>
          </p:cNvPr>
          <p:cNvSpPr/>
          <p:nvPr userDrawn="1"/>
        </p:nvSpPr>
        <p:spPr bwMode="auto">
          <a:xfrm>
            <a:off x="5211825" y="8195723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6D1889-A892-1B5A-2396-B39E0C4220E7}"/>
              </a:ext>
            </a:extLst>
          </p:cNvPr>
          <p:cNvSpPr/>
          <p:nvPr userDrawn="1"/>
        </p:nvSpPr>
        <p:spPr bwMode="auto">
          <a:xfrm>
            <a:off x="5211825" y="2874942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569FB2-D7AB-FCF5-2540-FB740EE64CB4}"/>
              </a:ext>
            </a:extLst>
          </p:cNvPr>
          <p:cNvSpPr/>
          <p:nvPr userDrawn="1"/>
        </p:nvSpPr>
        <p:spPr bwMode="auto">
          <a:xfrm>
            <a:off x="5211825" y="1101348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C1307AA4-2959-B9D1-E580-DE8A2A87C00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481825" y="6692130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5071EBA7-89BA-6F95-0477-F3EFF457414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81825" y="3144942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F1F53DDF-51CB-5BB7-4F7D-D29B7B33568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81825" y="1371348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200979-CB11-68DB-D4AE-B9A57CD5A4C0}"/>
              </a:ext>
            </a:extLst>
          </p:cNvPr>
          <p:cNvSpPr/>
          <p:nvPr userDrawn="1"/>
        </p:nvSpPr>
        <p:spPr bwMode="auto">
          <a:xfrm>
            <a:off x="5211825" y="4648536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3749A36F-ECBB-81DE-3599-2B97C2D092A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481825" y="4918536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9CB6BA0-DDC1-7919-1129-6D742AF439D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481825" y="8465723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79D12A-F151-A94D-2280-69E675B4DED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41825" y="1011349"/>
            <a:ext cx="10758527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F184B3B-56BA-6D7C-BAB5-EB8106B01B6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41825" y="2784943"/>
            <a:ext cx="10758527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DDCD146-F885-2DA0-7E5B-589ACFCE86D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741825" y="4558537"/>
            <a:ext cx="10758527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B073EFE-1F4B-0C8D-95C4-062454D053D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741825" y="6332131"/>
            <a:ext cx="10758527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1B7FCBD-75E0-6342-B160-69ED3D3320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741825" y="8105724"/>
            <a:ext cx="10758527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129362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670C5B2C-7085-776F-3226-421885A85B34}"/>
              </a:ext>
            </a:extLst>
          </p:cNvPr>
          <p:cNvSpPr/>
          <p:nvPr userDrawn="1"/>
        </p:nvSpPr>
        <p:spPr>
          <a:xfrm>
            <a:off x="1408922" y="1614713"/>
            <a:ext cx="15292874" cy="8672287"/>
          </a:xfrm>
          <a:prstGeom prst="round2SameRect">
            <a:avLst>
              <a:gd name="adj1" fmla="val 3379"/>
              <a:gd name="adj2" fmla="val 0"/>
            </a:avLst>
          </a:prstGeom>
          <a:noFill/>
          <a:ln w="146050">
            <a:gradFill flip="none" rotWithShape="1">
              <a:gsLst>
                <a:gs pos="82000">
                  <a:srgbClr val="EB804B"/>
                </a:gs>
                <a:gs pos="96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94BE49-5ED1-8012-EA68-28FB90BDAA69}"/>
              </a:ext>
            </a:extLst>
          </p:cNvPr>
          <p:cNvSpPr/>
          <p:nvPr userDrawn="1"/>
        </p:nvSpPr>
        <p:spPr bwMode="auto">
          <a:xfrm>
            <a:off x="16071939" y="2490738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6D1889-A892-1B5A-2396-B39E0C4220E7}"/>
              </a:ext>
            </a:extLst>
          </p:cNvPr>
          <p:cNvSpPr/>
          <p:nvPr userDrawn="1"/>
        </p:nvSpPr>
        <p:spPr bwMode="auto">
          <a:xfrm>
            <a:off x="787648" y="4828499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569FB2-D7AB-FCF5-2540-FB740EE64CB4}"/>
              </a:ext>
            </a:extLst>
          </p:cNvPr>
          <p:cNvSpPr/>
          <p:nvPr userDrawn="1"/>
        </p:nvSpPr>
        <p:spPr bwMode="auto">
          <a:xfrm>
            <a:off x="787648" y="2514870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C1307AA4-2959-B9D1-E580-DE8A2A87C00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6341939" y="2760738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5071EBA7-89BA-6F95-0477-F3EFF457414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57648" y="509849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F1F53DDF-51CB-5BB7-4F7D-D29B7B33568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57648" y="2784870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200979-CB11-68DB-D4AE-B9A57CD5A4C0}"/>
              </a:ext>
            </a:extLst>
          </p:cNvPr>
          <p:cNvSpPr/>
          <p:nvPr userDrawn="1"/>
        </p:nvSpPr>
        <p:spPr bwMode="auto">
          <a:xfrm>
            <a:off x="787648" y="7142129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3749A36F-ECBB-81DE-3599-2B97C2D092A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7648" y="741212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79D12A-F151-A94D-2280-69E675B4DED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27645" y="2424871"/>
            <a:ext cx="6120000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F184B3B-56BA-6D7C-BAB5-EB8106B01B6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7647" y="4738500"/>
            <a:ext cx="6119998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DDCD146-F885-2DA0-7E5B-589ACFCE86D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27647" y="7052130"/>
            <a:ext cx="6119998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B073EFE-1F4B-0C8D-95C4-062454D053D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51065" y="2416442"/>
            <a:ext cx="6120000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E9A987-D3BA-D971-8126-4AAD0302EA17}"/>
              </a:ext>
            </a:extLst>
          </p:cNvPr>
          <p:cNvSpPr/>
          <p:nvPr userDrawn="1"/>
        </p:nvSpPr>
        <p:spPr bwMode="auto">
          <a:xfrm>
            <a:off x="16071939" y="4824285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7B00687-0828-50B6-2E55-CCA68C75B79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6341939" y="5094285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384BD5F-1DAC-7D95-8102-95C7B47165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714273" y="4734286"/>
            <a:ext cx="6120000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906EFC-5CFF-86D2-F9B7-EA44BE5FFD3D}"/>
              </a:ext>
            </a:extLst>
          </p:cNvPr>
          <p:cNvSpPr/>
          <p:nvPr userDrawn="1"/>
        </p:nvSpPr>
        <p:spPr bwMode="auto">
          <a:xfrm>
            <a:off x="16071797" y="7142129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598D78F-94FD-83AC-09F5-433C024C5CB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6341797" y="741212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85059E-2717-F01C-2DD5-B1C5E17FDB0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711121" y="7052130"/>
            <a:ext cx="6120000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2DE797C-2FE5-2E6C-5959-5F05425966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4030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R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E1B5C69C-E0E6-BD2F-9F8A-A6394E2728C6}"/>
              </a:ext>
            </a:extLst>
          </p:cNvPr>
          <p:cNvSpPr/>
          <p:nvPr userDrawn="1"/>
        </p:nvSpPr>
        <p:spPr>
          <a:xfrm>
            <a:off x="1436914" y="1614713"/>
            <a:ext cx="15423502" cy="8448715"/>
          </a:xfrm>
          <a:prstGeom prst="round2SameRect">
            <a:avLst>
              <a:gd name="adj1" fmla="val 3379"/>
              <a:gd name="adj2" fmla="val 0"/>
            </a:avLst>
          </a:prstGeom>
          <a:noFill/>
          <a:ln w="146050">
            <a:gradFill flip="none" rotWithShape="1">
              <a:gsLst>
                <a:gs pos="87000">
                  <a:srgbClr val="EB804B"/>
                </a:gs>
                <a:gs pos="96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94BE49-5ED1-8012-EA68-28FB90BDAA69}"/>
              </a:ext>
            </a:extLst>
          </p:cNvPr>
          <p:cNvSpPr/>
          <p:nvPr userDrawn="1"/>
        </p:nvSpPr>
        <p:spPr bwMode="auto">
          <a:xfrm>
            <a:off x="16247682" y="2499167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6D1889-A892-1B5A-2396-B39E0C4220E7}"/>
              </a:ext>
            </a:extLst>
          </p:cNvPr>
          <p:cNvSpPr/>
          <p:nvPr userDrawn="1"/>
        </p:nvSpPr>
        <p:spPr bwMode="auto">
          <a:xfrm>
            <a:off x="787648" y="4237290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569FB2-D7AB-FCF5-2540-FB740EE64CB4}"/>
              </a:ext>
            </a:extLst>
          </p:cNvPr>
          <p:cNvSpPr/>
          <p:nvPr userDrawn="1"/>
        </p:nvSpPr>
        <p:spPr bwMode="auto">
          <a:xfrm>
            <a:off x="787648" y="2514870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C1307AA4-2959-B9D1-E580-DE8A2A87C00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6517682" y="2769167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5071EBA7-89BA-6F95-0477-F3EFF457414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57648" y="4507290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F1F53DDF-51CB-5BB7-4F7D-D29B7B33568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057648" y="2784870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200979-CB11-68DB-D4AE-B9A57CD5A4C0}"/>
              </a:ext>
            </a:extLst>
          </p:cNvPr>
          <p:cNvSpPr/>
          <p:nvPr userDrawn="1"/>
        </p:nvSpPr>
        <p:spPr bwMode="auto">
          <a:xfrm>
            <a:off x="787648" y="5959710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3749A36F-ECBB-81DE-3599-2B97C2D092A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7648" y="6229710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E79D12A-F151-A94D-2280-69E675B4DED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27645" y="2424871"/>
            <a:ext cx="6120000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F184B3B-56BA-6D7C-BAB5-EB8106B01B6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35201" y="4147291"/>
            <a:ext cx="6119998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DDCD146-F885-2DA0-7E5B-589ACFCE86D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31424" y="5869711"/>
            <a:ext cx="6119998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B073EFE-1F4B-0C8D-95C4-062454D053D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908146" y="2424871"/>
            <a:ext cx="6120000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E9A987-D3BA-D971-8126-4AAD0302EA17}"/>
              </a:ext>
            </a:extLst>
          </p:cNvPr>
          <p:cNvSpPr/>
          <p:nvPr userDrawn="1"/>
        </p:nvSpPr>
        <p:spPr bwMode="auto">
          <a:xfrm>
            <a:off x="16247682" y="4245719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7B00687-0828-50B6-2E55-CCA68C75B79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6517682" y="451571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384BD5F-1DAC-7D95-8102-95C7B471650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68202" y="4155720"/>
            <a:ext cx="6120000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906EFC-5CFF-86D2-F9B7-EA44BE5FFD3D}"/>
              </a:ext>
            </a:extLst>
          </p:cNvPr>
          <p:cNvSpPr/>
          <p:nvPr userDrawn="1"/>
        </p:nvSpPr>
        <p:spPr bwMode="auto">
          <a:xfrm>
            <a:off x="16247682" y="5959710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598D78F-94FD-83AC-09F5-433C024C5CB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6517682" y="6229710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85059E-2717-F01C-2DD5-B1C5E17FDB0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64425" y="5878140"/>
            <a:ext cx="6120000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2DE797C-2FE5-2E6C-5959-5F05425966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98FE36-0A33-068C-4081-2C2514B18FDA}"/>
              </a:ext>
            </a:extLst>
          </p:cNvPr>
          <p:cNvSpPr/>
          <p:nvPr userDrawn="1"/>
        </p:nvSpPr>
        <p:spPr bwMode="auto">
          <a:xfrm>
            <a:off x="798980" y="7682129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E7CA3824-4856-1700-F68D-AECFFAD8B0A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068980" y="795212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624129D-7CCD-6002-8F32-88137A03CDB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238979" y="7592130"/>
            <a:ext cx="6119998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A65DCE-52D4-317F-544D-717A11A4E949}"/>
              </a:ext>
            </a:extLst>
          </p:cNvPr>
          <p:cNvSpPr/>
          <p:nvPr userDrawn="1"/>
        </p:nvSpPr>
        <p:spPr bwMode="auto">
          <a:xfrm>
            <a:off x="16249077" y="7682129"/>
            <a:ext cx="1260000" cy="126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E8D215A-0E96-32CC-5A6C-8FC2AE4CF73A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16519077" y="7952129"/>
            <a:ext cx="720000" cy="72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7677385-24EF-125C-CE0B-FC42B7AF49D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864425" y="7591072"/>
            <a:ext cx="6120000" cy="1439999"/>
          </a:xfrm>
          <a:prstGeom prst="rect">
            <a:avLst/>
          </a:prstGeom>
          <a:noFill/>
          <a:ln>
            <a:noFill/>
          </a:ln>
        </p:spPr>
        <p:txBody>
          <a:bodyPr lIns="0" tIns="360000" rIns="0" bIns="360000" anchor="ctr">
            <a:noAutofit/>
          </a:bodyPr>
          <a:lstStyle>
            <a:lvl1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3200" b="0" baseline="0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  <a:lvl2pPr marL="360000" indent="-360000" algn="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360000" indent="-36000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32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36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lang="en-US" sz="2000" b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792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Caption</a:t>
            </a:r>
          </a:p>
          <a:p>
            <a:pPr lvl="2"/>
            <a:r>
              <a:rPr lang="en-US" dirty="0"/>
              <a:t>Caption</a:t>
            </a:r>
          </a:p>
          <a:p>
            <a:pPr marL="360000" lvl="1" indent="-360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Wingdings" panose="05000000000000000000" pitchFamily="2" charset="2"/>
              <a:buChar char="§"/>
            </a:pPr>
            <a:r>
              <a:rPr lang="en-US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43382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V1">
    <p:bg>
      <p:bgPr>
        <a:gradFill flip="none" rotWithShape="1">
          <a:gsLst>
            <a:gs pos="100000">
              <a:schemeClr val="bg1"/>
            </a:gs>
            <a:gs pos="0">
              <a:srgbClr val="FAFAF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F56AF42-B3E7-CBDB-CABE-A09B6E5AFB88}"/>
              </a:ext>
            </a:extLst>
          </p:cNvPr>
          <p:cNvSpPr/>
          <p:nvPr userDrawn="1"/>
        </p:nvSpPr>
        <p:spPr>
          <a:xfrm flipH="1">
            <a:off x="1981200" y="1586204"/>
            <a:ext cx="16306800" cy="8700796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52000">
                  <a:schemeClr val="bg1">
                    <a:alpha val="0"/>
                  </a:schemeClr>
                </a:gs>
                <a:gs pos="60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11F266-7A92-8DBF-0BEF-9692056F2FC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10669" y="2580590"/>
            <a:ext cx="2520000" cy="252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A9DA87CE-E17D-8DBF-8E72-C6773365A2F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214669" y="3084590"/>
            <a:ext cx="1512000" cy="15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8601AB-4398-3D07-0792-33D3E3D6B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864FFA5-1D09-043C-ECAF-D84002B31A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9999" y="1783428"/>
            <a:ext cx="14778919" cy="7792571"/>
          </a:xfrm>
          <a:prstGeom prst="rect">
            <a:avLst/>
          </a:prstGeom>
        </p:spPr>
        <p:txBody>
          <a:bodyPr lIns="540000" tIns="360000" rIns="540000" bIns="360000" anchor="ctr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603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V1-2">
    <p:bg>
      <p:bgPr>
        <a:gradFill flip="none" rotWithShape="1">
          <a:gsLst>
            <a:gs pos="100000">
              <a:schemeClr val="bg1"/>
            </a:gs>
            <a:gs pos="0">
              <a:srgbClr val="FAFAF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F56AF42-B3E7-CBDB-CABE-A09B6E5AFB88}"/>
              </a:ext>
            </a:extLst>
          </p:cNvPr>
          <p:cNvSpPr/>
          <p:nvPr userDrawn="1"/>
        </p:nvSpPr>
        <p:spPr>
          <a:xfrm flipH="1">
            <a:off x="1981200" y="2407298"/>
            <a:ext cx="16306800" cy="7879702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52000">
                  <a:schemeClr val="bg1">
                    <a:alpha val="0"/>
                  </a:schemeClr>
                </a:gs>
                <a:gs pos="60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11F266-7A92-8DBF-0BEF-9692056F2FC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10669" y="3378619"/>
            <a:ext cx="2520000" cy="252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A9DA87CE-E17D-8DBF-8E72-C6773365A2F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1214669" y="3882619"/>
            <a:ext cx="1512000" cy="1512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8601AB-4398-3D07-0792-33D3E3D6B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8294C0B-8899-57F4-A3EC-B3A17171F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116" y="1296000"/>
            <a:ext cx="17794800" cy="791124"/>
          </a:xfrm>
          <a:prstGeom prst="rect">
            <a:avLst/>
          </a:prstGeom>
          <a:noFill/>
        </p:spPr>
        <p:txBody>
          <a:bodyPr lIns="540000" tIns="0" rIns="540000" bIns="0" anchor="ctr">
            <a:noAutofit/>
          </a:bodyPr>
          <a:lstStyle>
            <a:lvl1pPr>
              <a:buFontTx/>
              <a:buNone/>
              <a:defRPr lang="en-US" sz="4000" b="0" dirty="0">
                <a:solidFill>
                  <a:srgbClr val="4679BE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3384967-117F-85AA-F831-D0BFA7CAF0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9999" y="2584580"/>
            <a:ext cx="14778919" cy="7020000"/>
          </a:xfrm>
          <a:prstGeom prst="rect">
            <a:avLst/>
          </a:prstGeom>
        </p:spPr>
        <p:txBody>
          <a:bodyPr lIns="540000" tIns="360000" rIns="540000" bIns="360000" anchor="ctr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394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V2">
    <p:bg>
      <p:bgPr>
        <a:gradFill flip="none" rotWithShape="1">
          <a:gsLst>
            <a:gs pos="100000">
              <a:schemeClr val="bg1"/>
            </a:gs>
            <a:gs pos="0">
              <a:srgbClr val="FAFAF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10F49426-011B-DE8A-8EA3-94AB66719F62}"/>
              </a:ext>
            </a:extLst>
          </p:cNvPr>
          <p:cNvSpPr/>
          <p:nvPr userDrawn="1"/>
        </p:nvSpPr>
        <p:spPr>
          <a:xfrm flipH="1">
            <a:off x="10234192" y="2073680"/>
            <a:ext cx="7260837" cy="7572079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9000">
                  <a:schemeClr val="bg1">
                    <a:alpha val="0"/>
                  </a:schemeClr>
                </a:gs>
                <a:gs pos="53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F56AF42-B3E7-CBDB-CABE-A09B6E5AFB88}"/>
              </a:ext>
            </a:extLst>
          </p:cNvPr>
          <p:cNvSpPr/>
          <p:nvPr userDrawn="1"/>
        </p:nvSpPr>
        <p:spPr>
          <a:xfrm flipH="1">
            <a:off x="1155595" y="2073681"/>
            <a:ext cx="7260838" cy="7572079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9000">
                  <a:schemeClr val="bg1">
                    <a:alpha val="0"/>
                  </a:schemeClr>
                </a:gs>
                <a:gs pos="53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11F266-7A92-8DBF-0BEF-9692056F2FCC}"/>
              </a:ext>
            </a:extLst>
          </p:cNvPr>
          <p:cNvSpPr/>
          <p:nvPr userDrawn="1"/>
        </p:nvSpPr>
        <p:spPr bwMode="auto">
          <a:xfrm>
            <a:off x="255595" y="2883320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A9DA87CE-E17D-8DBF-8E72-C6773365A2F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595" y="3243320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8601AB-4398-3D07-0792-33D3E3D6B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A6807D-C40D-3560-E8EE-27B8BD4A19B5}"/>
              </a:ext>
            </a:extLst>
          </p:cNvPr>
          <p:cNvSpPr/>
          <p:nvPr userDrawn="1"/>
        </p:nvSpPr>
        <p:spPr bwMode="auto">
          <a:xfrm>
            <a:off x="9340050" y="2883320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1F839DB-5F26-9057-FCAB-6A728853EAF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00050" y="3243320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DD328FA-92CA-622B-27DC-8558EA6B77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716" y="2073677"/>
            <a:ext cx="6840000" cy="7560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B46ECA1-9300-3BCB-4365-6A6587B6B4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36794" y="2073678"/>
            <a:ext cx="6840000" cy="7560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9171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V3">
    <p:bg>
      <p:bgPr>
        <a:gradFill flip="none" rotWithShape="1">
          <a:gsLst>
            <a:gs pos="100000">
              <a:schemeClr val="bg1"/>
            </a:gs>
            <a:gs pos="0">
              <a:srgbClr val="FAFAF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F56AF42-B3E7-CBDB-CABE-A09B6E5AFB88}"/>
              </a:ext>
            </a:extLst>
          </p:cNvPr>
          <p:cNvSpPr/>
          <p:nvPr userDrawn="1"/>
        </p:nvSpPr>
        <p:spPr>
          <a:xfrm flipH="1">
            <a:off x="1171962" y="2073682"/>
            <a:ext cx="4843634" cy="7572079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8000">
                  <a:srgbClr val="FAFAFA">
                    <a:alpha val="0"/>
                  </a:srgbClr>
                </a:gs>
                <a:gs pos="60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11F266-7A92-8DBF-0BEF-9692056F2FCC}"/>
              </a:ext>
            </a:extLst>
          </p:cNvPr>
          <p:cNvSpPr/>
          <p:nvPr userDrawn="1"/>
        </p:nvSpPr>
        <p:spPr bwMode="auto">
          <a:xfrm>
            <a:off x="255595" y="2938524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A9DA87CE-E17D-8DBF-8E72-C6773365A2F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595" y="3298524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8601AB-4398-3D07-0792-33D3E3D6B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88786481-F0E7-2498-C19F-807C11D6433A}"/>
              </a:ext>
            </a:extLst>
          </p:cNvPr>
          <p:cNvSpPr/>
          <p:nvPr userDrawn="1"/>
        </p:nvSpPr>
        <p:spPr>
          <a:xfrm flipH="1">
            <a:off x="7229035" y="2073682"/>
            <a:ext cx="4843634" cy="7572079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8000">
                  <a:srgbClr val="FAFAFA">
                    <a:alpha val="0"/>
                  </a:srgbClr>
                </a:gs>
                <a:gs pos="60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FB698C-E5F1-EB63-8F41-E9745AB10F59}"/>
              </a:ext>
            </a:extLst>
          </p:cNvPr>
          <p:cNvSpPr/>
          <p:nvPr userDrawn="1"/>
        </p:nvSpPr>
        <p:spPr bwMode="auto">
          <a:xfrm>
            <a:off x="6312668" y="2938524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F4026C6-156F-F762-ED62-66CC2FECC37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72668" y="3298524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F92867A0-424E-471C-8ECA-C8E7AA7F447B}"/>
              </a:ext>
            </a:extLst>
          </p:cNvPr>
          <p:cNvSpPr/>
          <p:nvPr userDrawn="1"/>
        </p:nvSpPr>
        <p:spPr>
          <a:xfrm flipH="1">
            <a:off x="13175284" y="2073682"/>
            <a:ext cx="4843634" cy="7572079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8000">
                  <a:srgbClr val="FAFAFA">
                    <a:alpha val="0"/>
                  </a:srgbClr>
                </a:gs>
                <a:gs pos="60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F4A818-18D8-0F87-F82D-B4C1C01C28DE}"/>
              </a:ext>
            </a:extLst>
          </p:cNvPr>
          <p:cNvSpPr/>
          <p:nvPr userDrawn="1"/>
        </p:nvSpPr>
        <p:spPr bwMode="auto">
          <a:xfrm>
            <a:off x="12258917" y="2938524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540A3BF8-8794-656D-91B1-40FA6D08643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2618917" y="3298524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FD4EC59-CCFC-D9D4-D728-2F86991703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1843" y="2071348"/>
            <a:ext cx="3953753" cy="7504651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A87F1C-C0F9-4BAB-7DBE-8FF5B15B7A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1189" y="2071347"/>
            <a:ext cx="3953753" cy="7504651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EFDC294-CD60-7B85-8946-210245E28B6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064315" y="2071346"/>
            <a:ext cx="3953753" cy="7504651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0025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Single Corner Rounded 17">
            <a:extLst>
              <a:ext uri="{FF2B5EF4-FFF2-40B4-BE49-F238E27FC236}">
                <a16:creationId xmlns:a16="http://schemas.microsoft.com/office/drawing/2014/main" id="{1DB30371-A963-4F50-7A2F-3866D07E5964}"/>
              </a:ext>
            </a:extLst>
          </p:cNvPr>
          <p:cNvSpPr/>
          <p:nvPr userDrawn="1"/>
        </p:nvSpPr>
        <p:spPr>
          <a:xfrm flipH="1">
            <a:off x="10174816" y="1845080"/>
            <a:ext cx="7844099" cy="7800681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9000">
                  <a:schemeClr val="bg1">
                    <a:alpha val="0"/>
                  </a:schemeClr>
                </a:gs>
                <a:gs pos="52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id="{9F0D3990-AF1D-A289-BA55-77B5F71110FD}"/>
              </a:ext>
            </a:extLst>
          </p:cNvPr>
          <p:cNvSpPr/>
          <p:nvPr userDrawn="1"/>
        </p:nvSpPr>
        <p:spPr>
          <a:xfrm>
            <a:off x="224117" y="1845082"/>
            <a:ext cx="7889066" cy="7800680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49000">
                  <a:schemeClr val="bg1">
                    <a:alpha val="0"/>
                  </a:schemeClr>
                </a:gs>
                <a:gs pos="52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11F266-7A92-8DBF-0BEF-9692056F2FCC}"/>
              </a:ext>
            </a:extLst>
          </p:cNvPr>
          <p:cNvSpPr/>
          <p:nvPr userDrawn="1"/>
        </p:nvSpPr>
        <p:spPr bwMode="auto">
          <a:xfrm>
            <a:off x="7213182" y="2985761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6DFE21-2443-F8F3-755F-DFB1A8A034D4}"/>
              </a:ext>
            </a:extLst>
          </p:cNvPr>
          <p:cNvSpPr/>
          <p:nvPr userDrawn="1"/>
        </p:nvSpPr>
        <p:spPr bwMode="auto">
          <a:xfrm>
            <a:off x="9283182" y="2985761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A9DA87CE-E17D-8DBF-8E72-C6773365A2F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573182" y="3345761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20C4A093-8D2F-6DF3-F9E5-1B27A4D310F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643182" y="3345761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8601AB-4398-3D07-0792-33D3E3D6B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B39363-46C4-C9C8-5A5D-AF1CF96CC4EF}"/>
              </a:ext>
            </a:extLst>
          </p:cNvPr>
          <p:cNvSpPr/>
          <p:nvPr userDrawn="1"/>
        </p:nvSpPr>
        <p:spPr bwMode="auto">
          <a:xfrm>
            <a:off x="7156094" y="6820530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23CEA2-4A40-54EC-AE57-D608EE682579}"/>
              </a:ext>
            </a:extLst>
          </p:cNvPr>
          <p:cNvSpPr/>
          <p:nvPr userDrawn="1"/>
        </p:nvSpPr>
        <p:spPr bwMode="auto">
          <a:xfrm>
            <a:off x="9226094" y="6820530"/>
            <a:ext cx="1800000" cy="1800000"/>
          </a:xfrm>
          <a:prstGeom prst="ellipse">
            <a:avLst/>
          </a:prstGeom>
          <a:solidFill>
            <a:srgbClr val="FFFFFF"/>
          </a:solidFill>
          <a:ln w="14605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2441DD-3BAC-6C02-0E0E-39AFCBD9264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516094" y="7180530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0BB19F00-4605-3A7A-9DCE-F18B207830D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586094" y="7180530"/>
            <a:ext cx="1080000" cy="1080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endParaRPr lang="el-G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1F659-AA2D-6771-E7DF-C89098B358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114" y="2071348"/>
            <a:ext cx="6719067" cy="3600001"/>
          </a:xfrm>
          <a:prstGeom prst="rect">
            <a:avLst/>
          </a:prstGeom>
        </p:spPr>
        <p:txBody>
          <a:bodyPr lIns="540000" tIns="360000" rIns="540000" bIns="360000" anchor="ctr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EA46E9-E828-85C6-7006-EC3ED3707B0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289513" y="2071347"/>
            <a:ext cx="6729402" cy="3600001"/>
          </a:xfrm>
          <a:prstGeom prst="rect">
            <a:avLst/>
          </a:prstGeom>
        </p:spPr>
        <p:txBody>
          <a:bodyPr lIns="540000" tIns="360000" rIns="540000" bIns="360000" anchor="ctr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61CD2D2-6A85-8C03-6E16-898CF2BA4E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89513" y="6045760"/>
            <a:ext cx="6719067" cy="3600001"/>
          </a:xfrm>
          <a:prstGeom prst="rect">
            <a:avLst/>
          </a:prstGeom>
        </p:spPr>
        <p:txBody>
          <a:bodyPr lIns="540000" tIns="360000" rIns="540000" bIns="360000" anchor="ctr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F18D829-0388-E541-4E6A-FC22E7A0B40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29611" y="6045759"/>
            <a:ext cx="6719067" cy="3600001"/>
          </a:xfrm>
          <a:prstGeom prst="rect">
            <a:avLst/>
          </a:prstGeom>
        </p:spPr>
        <p:txBody>
          <a:bodyPr lIns="540000" tIns="360000" rIns="540000" bIns="360000" anchor="ctr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438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8688"/>
            <a:ext cx="18288000" cy="1476000"/>
          </a:xfrm>
          <a:prstGeom prst="rect">
            <a:avLst/>
          </a:prstGeom>
        </p:spPr>
        <p:txBody>
          <a:bodyPr lIns="540000" tIns="180000" rIns="540000" bIns="180000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56793F-3426-0943-4DFA-125CE798D5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2404688"/>
            <a:ext cx="18288000" cy="7882312"/>
          </a:xfrm>
          <a:prstGeom prst="rect">
            <a:avLst/>
          </a:prstGeom>
        </p:spPr>
        <p:txBody>
          <a:bodyPr lIns="540000" tIns="360000" rIns="540000" bIns="36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006168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ODE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94604D2-237E-D967-87E5-38E117D496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8" y="0"/>
            <a:ext cx="475805" cy="10287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noFill/>
          </a:ln>
          <a:effectLst/>
        </p:spPr>
        <p:txBody>
          <a:bodyPr lIns="0" tIns="360000" rIns="72000" bIns="72000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4C02CE0-9A89-F66B-37D5-20E62BFCFD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526" y="0"/>
            <a:ext cx="17776474" cy="10287000"/>
          </a:xfrm>
          <a:prstGeom prst="rect">
            <a:avLst/>
          </a:prstGeom>
          <a:ln w="63500">
            <a:noFill/>
          </a:ln>
          <a:effectLst/>
        </p:spPr>
        <p:txBody>
          <a:bodyPr lIns="360000" tIns="360000" rIns="360000" bIns="720000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or Paste Code Here </a:t>
            </a:r>
          </a:p>
          <a:p>
            <a:pPr lvl="0"/>
            <a:r>
              <a:rPr lang="en-US" dirty="0"/>
              <a:t>Initial Font size 20ptv</a:t>
            </a:r>
          </a:p>
        </p:txBody>
      </p:sp>
    </p:spTree>
    <p:extLst>
      <p:ext uri="{BB962C8B-B14F-4D97-AF65-F5344CB8AC3E}">
        <p14:creationId xmlns:p14="http://schemas.microsoft.com/office/powerpoint/2010/main" val="17441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O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295E51E-5849-9652-A0AD-C5EBBA8E4F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8" y="0"/>
            <a:ext cx="182880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6D9549E-5FDC-0106-B0AD-F2393C5AE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8" y="1004594"/>
            <a:ext cx="475805" cy="92824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noFill/>
          </a:ln>
          <a:effectLst/>
        </p:spPr>
        <p:txBody>
          <a:bodyPr lIns="0" tIns="360000" rIns="72000" bIns="72000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6C6F9A-7271-4476-387A-C582260274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526" y="1004594"/>
            <a:ext cx="17776456" cy="9282406"/>
          </a:xfrm>
          <a:prstGeom prst="rect">
            <a:avLst/>
          </a:prstGeom>
          <a:ln w="63500">
            <a:noFill/>
          </a:ln>
          <a:effectLst/>
        </p:spPr>
        <p:txBody>
          <a:bodyPr lIns="360000" tIns="360000" rIns="360000" bIns="720000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or Paste Code Here </a:t>
            </a:r>
          </a:p>
          <a:p>
            <a:pPr lvl="0"/>
            <a:r>
              <a:rPr lang="en-US" dirty="0"/>
              <a:t>Initial Font size 20ptv</a:t>
            </a:r>
          </a:p>
        </p:txBody>
      </p:sp>
    </p:spTree>
    <p:extLst>
      <p:ext uri="{BB962C8B-B14F-4D97-AF65-F5344CB8AC3E}">
        <p14:creationId xmlns:p14="http://schemas.microsoft.com/office/powerpoint/2010/main" val="18647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O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950B0-32CD-9DEF-58E3-AB7EDDEBF28B}"/>
              </a:ext>
            </a:extLst>
          </p:cNvPr>
          <p:cNvSpPr/>
          <p:nvPr userDrawn="1"/>
        </p:nvSpPr>
        <p:spPr>
          <a:xfrm>
            <a:off x="0" y="-1"/>
            <a:ext cx="9144000" cy="98251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77607" y="223571"/>
            <a:ext cx="8856484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13A0D76-E99C-59E3-1B6B-DA123BD2B1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8" y="0"/>
            <a:ext cx="475805" cy="98251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>
            <a:noFill/>
          </a:ln>
          <a:effectLst/>
        </p:spPr>
        <p:txBody>
          <a:bodyPr lIns="0" tIns="360000" rIns="72000" bIns="720000" anchor="ctr">
            <a:norm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F691A1D-F51A-5058-0F63-7DA4036772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526" y="0"/>
            <a:ext cx="8632456" cy="10287000"/>
          </a:xfrm>
          <a:prstGeom prst="rect">
            <a:avLst/>
          </a:prstGeom>
          <a:ln w="63500">
            <a:noFill/>
          </a:ln>
          <a:effectLst/>
        </p:spPr>
        <p:txBody>
          <a:bodyPr lIns="360000" tIns="360000" rIns="360000" bIns="720000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or Paste Code Here </a:t>
            </a:r>
          </a:p>
          <a:p>
            <a:pPr lvl="0"/>
            <a:r>
              <a:rPr lang="en-US" dirty="0"/>
              <a:t>Initial Font size 20ptv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386AE2-5AD5-4E3B-82B6-149B6EFE3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044176" y="5062225"/>
            <a:ext cx="10260000" cy="1800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BAD2C25-2B4D-A625-F7F6-D9B252FE77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4175" y="1296000"/>
            <a:ext cx="8869915" cy="8280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2963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ODE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4B01EEE8-44CE-8A69-4567-81178E5770DB}"/>
              </a:ext>
            </a:extLst>
          </p:cNvPr>
          <p:cNvSpPr/>
          <p:nvPr userDrawn="1"/>
        </p:nvSpPr>
        <p:spPr>
          <a:xfrm flipH="1" flipV="1">
            <a:off x="11123383" y="1295994"/>
            <a:ext cx="6828346" cy="8207999"/>
          </a:xfrm>
          <a:prstGeom prst="round1Rect">
            <a:avLst>
              <a:gd name="adj" fmla="val 2424"/>
            </a:avLst>
          </a:prstGeom>
          <a:noFill/>
          <a:ln w="146050">
            <a:gradFill flip="none" rotWithShape="1">
              <a:gsLst>
                <a:gs pos="49000">
                  <a:schemeClr val="bg1">
                    <a:alpha val="0"/>
                  </a:schemeClr>
                </a:gs>
                <a:gs pos="55000">
                  <a:srgbClr val="EB804B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2868B-5EDE-8A8B-A090-690359A9FB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116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l-GR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  <a:endParaRPr lang="el-GR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53BA386-C08E-225F-E593-AEFF8AECCE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0570" y="1295999"/>
            <a:ext cx="6828346" cy="8208000"/>
          </a:xfrm>
          <a:prstGeom prst="rect">
            <a:avLst/>
          </a:prstGeom>
          <a:noFill/>
          <a:ln w="63500">
            <a:noFill/>
          </a:ln>
          <a:effectLst/>
        </p:spPr>
        <p:txBody>
          <a:bodyPr lIns="360000" tIns="360000" rIns="360000" bIns="720000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or Paste Code Here </a:t>
            </a:r>
          </a:p>
          <a:p>
            <a:pPr lvl="0"/>
            <a:r>
              <a:rPr lang="en-US" dirty="0"/>
              <a:t>Initial Font size 28pt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8963CF7-E5D5-C75D-CE3F-F477F9A75E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114" y="1295994"/>
            <a:ext cx="10798133" cy="8207998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658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2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000" y="1620000"/>
            <a:ext cx="824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0000" y="1800000"/>
            <a:ext cx="788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AFF9B9-D199-2B91-86A0-6B7A2C58E6E1}"/>
              </a:ext>
            </a:extLst>
          </p:cNvPr>
          <p:cNvCxnSpPr>
            <a:cxnSpLocks/>
          </p:cNvCxnSpPr>
          <p:nvPr userDrawn="1"/>
        </p:nvCxnSpPr>
        <p:spPr>
          <a:xfrm>
            <a:off x="895736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B7CDBF-456A-658A-9D44-0AC400A9E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24000" y="1619584"/>
            <a:ext cx="824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031C576-9510-64BC-2692-712F5E585D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4000" y="1799584"/>
            <a:ext cx="788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843F44-4929-F341-36AC-15CDB6D1F28C}"/>
              </a:ext>
            </a:extLst>
          </p:cNvPr>
          <p:cNvCxnSpPr>
            <a:cxnSpLocks/>
          </p:cNvCxnSpPr>
          <p:nvPr userDrawn="1"/>
        </p:nvCxnSpPr>
        <p:spPr>
          <a:xfrm>
            <a:off x="9499736" y="1619584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F1DAD7-C461-A7FB-78B1-CAB667EEF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5736" y="2699583"/>
            <a:ext cx="7884000" cy="6667936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804F8B-7714-9B49-36B8-54E518E506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99736" y="2695616"/>
            <a:ext cx="7884000" cy="6667936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2218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000" y="1620000"/>
            <a:ext cx="8244000" cy="7920000"/>
          </a:xfrm>
          <a:prstGeom prst="roundRect">
            <a:avLst>
              <a:gd name="adj" fmla="val 1575"/>
            </a:avLst>
          </a:prstGeom>
          <a:noFill/>
          <a:ln w="6350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0000" y="1800000"/>
            <a:ext cx="788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B7CDBF-456A-658A-9D44-0AC400A9E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24000" y="1619584"/>
            <a:ext cx="824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031C576-9510-64BC-2692-712F5E585D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4000" y="1799584"/>
            <a:ext cx="788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843F44-4929-F341-36AC-15CDB6D1F28C}"/>
              </a:ext>
            </a:extLst>
          </p:cNvPr>
          <p:cNvCxnSpPr>
            <a:cxnSpLocks/>
          </p:cNvCxnSpPr>
          <p:nvPr userDrawn="1"/>
        </p:nvCxnSpPr>
        <p:spPr>
          <a:xfrm>
            <a:off x="9499736" y="1619584"/>
            <a:ext cx="1729769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F1DAD7-C461-A7FB-78B1-CAB667EEF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5736" y="2699583"/>
            <a:ext cx="7884000" cy="6667936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804F8B-7714-9B49-36B8-54E518E506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99736" y="2695616"/>
            <a:ext cx="7884000" cy="6667936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chemeClr val="bg1">
                    <a:lumMod val="8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85000"/>
                  </a:schemeClr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8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5678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000" y="1620000"/>
            <a:ext cx="824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0000" y="1800000"/>
            <a:ext cx="788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AFF9B9-D199-2B91-86A0-6B7A2C58E6E1}"/>
              </a:ext>
            </a:extLst>
          </p:cNvPr>
          <p:cNvCxnSpPr>
            <a:cxnSpLocks/>
          </p:cNvCxnSpPr>
          <p:nvPr userDrawn="1"/>
        </p:nvCxnSpPr>
        <p:spPr>
          <a:xfrm>
            <a:off x="895736" y="1620000"/>
            <a:ext cx="1729769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B7CDBF-456A-658A-9D44-0AC400A9E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24000" y="1619584"/>
            <a:ext cx="8244000" cy="7920000"/>
          </a:xfrm>
          <a:prstGeom prst="roundRect">
            <a:avLst>
              <a:gd name="adj" fmla="val 1575"/>
            </a:avLst>
          </a:prstGeom>
          <a:noFill/>
          <a:ln w="6350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031C576-9510-64BC-2692-712F5E585D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4000" y="1799584"/>
            <a:ext cx="788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F1DAD7-C461-A7FB-78B1-CAB667EEF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5736" y="2699583"/>
            <a:ext cx="7884000" cy="6667936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chemeClr val="bg1">
                    <a:lumMod val="8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85000"/>
                  </a:schemeClr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8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804F8B-7714-9B49-36B8-54E518E506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99736" y="2695616"/>
            <a:ext cx="7884000" cy="6667936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8802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3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0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AFF9B9-D199-2B91-86A0-6B7A2C58E6E1}"/>
              </a:ext>
            </a:extLst>
          </p:cNvPr>
          <p:cNvCxnSpPr>
            <a:cxnSpLocks/>
          </p:cNvCxnSpPr>
          <p:nvPr userDrawn="1"/>
        </p:nvCxnSpPr>
        <p:spPr>
          <a:xfrm>
            <a:off x="895736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F8C560-9D46-E8F3-8894-E88C092B6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44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C770C3C-FBFF-D10A-5DDE-1C42BF674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4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CC2BD7-FE54-21CE-2565-103C1C0AD6C1}"/>
              </a:ext>
            </a:extLst>
          </p:cNvPr>
          <p:cNvCxnSpPr>
            <a:cxnSpLocks/>
          </p:cNvCxnSpPr>
          <p:nvPr userDrawn="1"/>
        </p:nvCxnSpPr>
        <p:spPr>
          <a:xfrm>
            <a:off x="6624000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7D0C8-EA7F-CF2B-5973-AAA97921D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168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BEF6EFF-9910-55CF-9DDA-264209DE6C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6B931D-CAF7-47C0-55A5-DC7F2AE152B5}"/>
              </a:ext>
            </a:extLst>
          </p:cNvPr>
          <p:cNvCxnSpPr>
            <a:cxnSpLocks/>
          </p:cNvCxnSpPr>
          <p:nvPr userDrawn="1"/>
        </p:nvCxnSpPr>
        <p:spPr>
          <a:xfrm>
            <a:off x="12348000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8A36C7-529A-82DB-27B6-F898D69F2E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5736" y="2699999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F68C08-2AB4-CDEC-892D-F0D3ECC8B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4000" y="2696033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04F1FB-0812-E1CB-7BBB-0E2D2F72DF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48000" y="2696033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69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6350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0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F8C560-9D46-E8F3-8894-E88C092B6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44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C770C3C-FBFF-D10A-5DDE-1C42BF674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4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CC2BD7-FE54-21CE-2565-103C1C0AD6C1}"/>
              </a:ext>
            </a:extLst>
          </p:cNvPr>
          <p:cNvCxnSpPr>
            <a:cxnSpLocks/>
          </p:cNvCxnSpPr>
          <p:nvPr userDrawn="1"/>
        </p:nvCxnSpPr>
        <p:spPr>
          <a:xfrm>
            <a:off x="6624000" y="1620000"/>
            <a:ext cx="1729769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7D0C8-EA7F-CF2B-5973-AAA97921D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168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BEF6EFF-9910-55CF-9DDA-264209DE6C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6B931D-CAF7-47C0-55A5-DC7F2AE152B5}"/>
              </a:ext>
            </a:extLst>
          </p:cNvPr>
          <p:cNvCxnSpPr>
            <a:cxnSpLocks/>
          </p:cNvCxnSpPr>
          <p:nvPr userDrawn="1"/>
        </p:nvCxnSpPr>
        <p:spPr>
          <a:xfrm>
            <a:off x="12348000" y="1620000"/>
            <a:ext cx="1729769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8A36C7-529A-82DB-27B6-F898D69F2E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5736" y="2699999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F68C08-2AB4-CDEC-892D-F0D3ECC8B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4000" y="2696033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chemeClr val="bg1">
                    <a:lumMod val="8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85000"/>
                  </a:schemeClr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8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04F1FB-0812-E1CB-7BBB-0E2D2F72DF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48000" y="2696033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chemeClr val="bg1">
                    <a:lumMod val="8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85000"/>
                  </a:schemeClr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8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1550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0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AFF9B9-D199-2B91-86A0-6B7A2C58E6E1}"/>
              </a:ext>
            </a:extLst>
          </p:cNvPr>
          <p:cNvCxnSpPr>
            <a:cxnSpLocks/>
          </p:cNvCxnSpPr>
          <p:nvPr userDrawn="1"/>
        </p:nvCxnSpPr>
        <p:spPr>
          <a:xfrm>
            <a:off x="895736" y="1620000"/>
            <a:ext cx="1729769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F8C560-9D46-E8F3-8894-E88C092B6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44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6350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C770C3C-FBFF-D10A-5DDE-1C42BF674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4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7D0C8-EA7F-CF2B-5973-AAA97921D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168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BEF6EFF-9910-55CF-9DDA-264209DE6C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8A36C7-529A-82DB-27B6-F898D69F2E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5736" y="2699999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chemeClr val="bg1">
                    <a:lumMod val="8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85000"/>
                  </a:schemeClr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8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F68C08-2AB4-CDEC-892D-F0D3ECC8B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4000" y="2696033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04F1FB-0812-E1CB-7BBB-0E2D2F72DF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48000" y="2696033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chemeClr val="bg1">
                    <a:lumMod val="8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85000"/>
                  </a:schemeClr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8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CDB3C8-D1AE-AF73-041D-D2880E238C2A}"/>
              </a:ext>
            </a:extLst>
          </p:cNvPr>
          <p:cNvCxnSpPr>
            <a:cxnSpLocks/>
          </p:cNvCxnSpPr>
          <p:nvPr userDrawn="1"/>
        </p:nvCxnSpPr>
        <p:spPr>
          <a:xfrm>
            <a:off x="12348000" y="1620000"/>
            <a:ext cx="1729769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0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E7404F7-4155-89C3-80E1-8411196BB7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57693" cy="1004594"/>
          </a:xfrm>
          <a:prstGeom prst="rect">
            <a:avLst/>
          </a:prstGeom>
          <a:noFill/>
        </p:spPr>
        <p:txBody>
          <a:bodyPr lIns="720000" tIns="468000" rIns="540000" bIns="72000" anchor="b">
            <a:noAutofit/>
          </a:bodyPr>
          <a:lstStyle>
            <a:lvl1pPr marL="0" indent="0" algn="l">
              <a:buFontTx/>
              <a:buNone/>
              <a:defRPr sz="4400" b="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B99C5ABE-D9D5-1B3A-8872-6FD15681B866}"/>
              </a:ext>
            </a:extLst>
          </p:cNvPr>
          <p:cNvSpPr>
            <a:spLocks noChangeAspect="1"/>
          </p:cNvSpPr>
          <p:nvPr userDrawn="1"/>
        </p:nvSpPr>
        <p:spPr bwMode="auto">
          <a:xfrm rot="2700000">
            <a:off x="14205019" y="972274"/>
            <a:ext cx="5198056" cy="1014880"/>
          </a:xfrm>
          <a:prstGeom prst="trapezoid">
            <a:avLst>
              <a:gd name="adj" fmla="val 99417"/>
            </a:avLst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all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HIDDEN SLIDE</a:t>
            </a:r>
          </a:p>
        </p:txBody>
      </p:sp>
    </p:spTree>
    <p:extLst>
      <p:ext uri="{BB962C8B-B14F-4D97-AF65-F5344CB8AC3E}">
        <p14:creationId xmlns:p14="http://schemas.microsoft.com/office/powerpoint/2010/main" val="396602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3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0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AFF9B9-D199-2B91-86A0-6B7A2C58E6E1}"/>
              </a:ext>
            </a:extLst>
          </p:cNvPr>
          <p:cNvCxnSpPr>
            <a:cxnSpLocks/>
          </p:cNvCxnSpPr>
          <p:nvPr userDrawn="1"/>
        </p:nvCxnSpPr>
        <p:spPr>
          <a:xfrm>
            <a:off x="895736" y="1620000"/>
            <a:ext cx="1729769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F8C560-9D46-E8F3-8894-E88C092B6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44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C770C3C-FBFF-D10A-5DDE-1C42BF674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4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CC2BD7-FE54-21CE-2565-103C1C0AD6C1}"/>
              </a:ext>
            </a:extLst>
          </p:cNvPr>
          <p:cNvCxnSpPr>
            <a:cxnSpLocks/>
          </p:cNvCxnSpPr>
          <p:nvPr userDrawn="1"/>
        </p:nvCxnSpPr>
        <p:spPr>
          <a:xfrm>
            <a:off x="6624000" y="1620000"/>
            <a:ext cx="1729769" cy="0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7D0C8-EA7F-CF2B-5973-AAA97921D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168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63500" cap="flat" cmpd="sng" algn="ctr">
            <a:solidFill>
              <a:srgbClr val="EB804B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BEF6EFF-9910-55CF-9DDA-264209DE6C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8A36C7-529A-82DB-27B6-F898D69F2E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5736" y="2699999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chemeClr val="bg1">
                    <a:lumMod val="8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85000"/>
                  </a:schemeClr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8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F68C08-2AB4-CDEC-892D-F0D3ECC8BB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4000" y="2696033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chemeClr val="bg1">
                    <a:lumMod val="8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20000"/>
              <a:defRPr sz="2800">
                <a:solidFill>
                  <a:schemeClr val="bg1">
                    <a:lumMod val="85000"/>
                  </a:schemeClr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chemeClr val="bg1">
                    <a:lumMod val="85000"/>
                  </a:schemeClr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85000"/>
                  </a:schemeClr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85000"/>
                  </a:schemeClr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04F1FB-0812-E1CB-7BBB-0E2D2F72DF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48000" y="2696033"/>
            <a:ext cx="5004000" cy="6667934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589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8-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68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4852809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016805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918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134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350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A44C69F-1CBB-9C74-5460-4FA4BF53338F}"/>
              </a:ext>
            </a:extLst>
          </p:cNvPr>
          <p:cNvSpPr/>
          <p:nvPr userDrawn="1"/>
        </p:nvSpPr>
        <p:spPr>
          <a:xfrm>
            <a:off x="1566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F9F51FF-82E0-7455-64F9-6CB88A16FC49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423358 w 17841600"/>
              <a:gd name="connsiteY0" fmla="*/ 0 h 8542176"/>
              <a:gd name="connsiteX1" fmla="*/ 2343354 w 17841600"/>
              <a:gd name="connsiteY1" fmla="*/ 0 h 8542176"/>
              <a:gd name="connsiteX2" fmla="*/ 2463356 w 17841600"/>
              <a:gd name="connsiteY2" fmla="*/ 120002 h 8542176"/>
              <a:gd name="connsiteX3" fmla="*/ 2463356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303356 w 17841600"/>
              <a:gd name="connsiteY10" fmla="*/ 720000 h 8542176"/>
              <a:gd name="connsiteX11" fmla="*/ 303356 w 17841600"/>
              <a:gd name="connsiteY11" fmla="*/ 120002 h 8542176"/>
              <a:gd name="connsiteX12" fmla="*/ 423358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423358" y="0"/>
                </a:moveTo>
                <a:lnTo>
                  <a:pt x="2343354" y="0"/>
                </a:lnTo>
                <a:cubicBezTo>
                  <a:pt x="2409629" y="0"/>
                  <a:pt x="2463356" y="53727"/>
                  <a:pt x="2463356" y="120002"/>
                </a:cubicBezTo>
                <a:lnTo>
                  <a:pt x="2463356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303356" y="720000"/>
                </a:lnTo>
                <a:lnTo>
                  <a:pt x="303356" y="120002"/>
                </a:lnTo>
                <a:cubicBezTo>
                  <a:pt x="303356" y="53727"/>
                  <a:pt x="357083" y="0"/>
                  <a:pt x="423358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65DF1D9-E987-F2C1-A2E7-DDF74F5C5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955" y="1744824"/>
            <a:ext cx="212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80C94C-1F58-2E15-6AAC-CD0F12F344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1134" y="1744824"/>
            <a:ext cx="213294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4868EF5A-27A1-4281-7F74-2E49721633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631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1E78838-573B-9A94-2F60-CA3EF96F5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149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4EDC40FB-12D3-92DA-A6D2-02560E4726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667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3193FE14-3DC5-1274-CBD5-EF145406FB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18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7E110D3-E973-9373-EF4E-DC40AD1D1F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70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F73D2C25-DA40-118D-ED77-ECF33CAA12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02212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8E91818-885C-5F84-4CDB-BC9E711001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63304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8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4852809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016805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918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134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350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A44C69F-1CBB-9C74-5460-4FA4BF53338F}"/>
              </a:ext>
            </a:extLst>
          </p:cNvPr>
          <p:cNvSpPr/>
          <p:nvPr userDrawn="1"/>
        </p:nvSpPr>
        <p:spPr>
          <a:xfrm>
            <a:off x="1566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52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27D684-EC72-1D7D-51F8-9F260FA06B23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2583358 w 17841600"/>
              <a:gd name="connsiteY0" fmla="*/ 0 h 8542176"/>
              <a:gd name="connsiteX1" fmla="*/ 4503355 w 17841600"/>
              <a:gd name="connsiteY1" fmla="*/ 0 h 8542176"/>
              <a:gd name="connsiteX2" fmla="*/ 4623357 w 17841600"/>
              <a:gd name="connsiteY2" fmla="*/ 120002 h 8542176"/>
              <a:gd name="connsiteX3" fmla="*/ 4623357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2463356 w 17841600"/>
              <a:gd name="connsiteY10" fmla="*/ 720000 h 8542176"/>
              <a:gd name="connsiteX11" fmla="*/ 2463356 w 17841600"/>
              <a:gd name="connsiteY11" fmla="*/ 120002 h 8542176"/>
              <a:gd name="connsiteX12" fmla="*/ 2583358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2583358" y="0"/>
                </a:moveTo>
                <a:lnTo>
                  <a:pt x="4503355" y="0"/>
                </a:lnTo>
                <a:cubicBezTo>
                  <a:pt x="4569629" y="0"/>
                  <a:pt x="4623357" y="53727"/>
                  <a:pt x="4623357" y="120002"/>
                </a:cubicBezTo>
                <a:lnTo>
                  <a:pt x="4623357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2463356" y="720000"/>
                </a:lnTo>
                <a:lnTo>
                  <a:pt x="2463356" y="120002"/>
                </a:lnTo>
                <a:cubicBezTo>
                  <a:pt x="2463356" y="53727"/>
                  <a:pt x="2517083" y="0"/>
                  <a:pt x="2583358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D0C8E88-AFC9-A214-85D8-1E16355D78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9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B10709F-3120-725C-8083-3D19AEE18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1135" y="1744824"/>
            <a:ext cx="212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buFontTx/>
              <a:buNone/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99863F1-85E4-398F-50C8-0C3CAEB081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631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EB8B3B0-D9EC-1E0F-66CA-5129706FCA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149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B1A9566-5B2A-AC7C-642C-6B9011FCEE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667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2AECB0A-A2F6-3B02-AC23-F5FF31B7F4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18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E8C206A-DE2A-75D2-ABB4-4F128E49D6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70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FAA8E9C-DF2C-528F-55A6-A18E1FF77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02212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A621A87-07DF-A2C4-B5AD-89F99AE864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3638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8-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918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134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350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A44C69F-1CBB-9C74-5460-4FA4BF53338F}"/>
              </a:ext>
            </a:extLst>
          </p:cNvPr>
          <p:cNvSpPr/>
          <p:nvPr userDrawn="1"/>
        </p:nvSpPr>
        <p:spPr>
          <a:xfrm>
            <a:off x="1566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52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016805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68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29433C-0176-83DD-B363-5A33F46365C4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4748694 w 17841600"/>
              <a:gd name="connsiteY0" fmla="*/ 0 h 8542176"/>
              <a:gd name="connsiteX1" fmla="*/ 6668689 w 17841600"/>
              <a:gd name="connsiteY1" fmla="*/ 0 h 8542176"/>
              <a:gd name="connsiteX2" fmla="*/ 6788691 w 17841600"/>
              <a:gd name="connsiteY2" fmla="*/ 120002 h 8542176"/>
              <a:gd name="connsiteX3" fmla="*/ 6788691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4628692 w 17841600"/>
              <a:gd name="connsiteY10" fmla="*/ 720000 h 8542176"/>
              <a:gd name="connsiteX11" fmla="*/ 4628692 w 17841600"/>
              <a:gd name="connsiteY11" fmla="*/ 120002 h 8542176"/>
              <a:gd name="connsiteX12" fmla="*/ 4748694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4748694" y="0"/>
                </a:moveTo>
                <a:lnTo>
                  <a:pt x="6668689" y="0"/>
                </a:lnTo>
                <a:cubicBezTo>
                  <a:pt x="6734964" y="0"/>
                  <a:pt x="6788691" y="53727"/>
                  <a:pt x="6788691" y="120002"/>
                </a:cubicBezTo>
                <a:lnTo>
                  <a:pt x="6788691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4628692" y="720000"/>
                </a:lnTo>
                <a:lnTo>
                  <a:pt x="4628692" y="120002"/>
                </a:lnTo>
                <a:cubicBezTo>
                  <a:pt x="4628692" y="53727"/>
                  <a:pt x="4682419" y="0"/>
                  <a:pt x="4748694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0A0017E-056A-97E3-C238-E657BB77A9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9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357F070-FC87-E324-D9FA-881F5669D0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11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94EC191-7AD5-D195-506B-A436D7F1D4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6315" y="1744824"/>
            <a:ext cx="212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buFontTx/>
              <a:buNone/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A60A7C-2AD2-AAA1-1E81-76EB07C19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149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8BC03AC-BA52-2013-7E41-5BB9550733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667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A28F1A6-C6B5-950D-5012-18EDEC3AB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18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6647514-BB0C-D53E-F6DE-FDCBCF2220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70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9A7E3ACF-86F2-0A06-491F-41584AC08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02212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1835139-95D8-DA60-D843-20903B8024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6007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8-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918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68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4852809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134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350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A44C69F-1CBB-9C74-5460-4FA4BF53338F}"/>
              </a:ext>
            </a:extLst>
          </p:cNvPr>
          <p:cNvSpPr/>
          <p:nvPr userDrawn="1"/>
        </p:nvSpPr>
        <p:spPr>
          <a:xfrm>
            <a:off x="1566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52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03AD40F-B6C0-B931-60DF-41BB966F06DE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6912690 w 17841600"/>
              <a:gd name="connsiteY0" fmla="*/ 0 h 8542176"/>
              <a:gd name="connsiteX1" fmla="*/ 8832685 w 17841600"/>
              <a:gd name="connsiteY1" fmla="*/ 0 h 8542176"/>
              <a:gd name="connsiteX2" fmla="*/ 8952687 w 17841600"/>
              <a:gd name="connsiteY2" fmla="*/ 120002 h 8542176"/>
              <a:gd name="connsiteX3" fmla="*/ 8952687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6792688 w 17841600"/>
              <a:gd name="connsiteY10" fmla="*/ 720000 h 8542176"/>
              <a:gd name="connsiteX11" fmla="*/ 6792688 w 17841600"/>
              <a:gd name="connsiteY11" fmla="*/ 120002 h 8542176"/>
              <a:gd name="connsiteX12" fmla="*/ 6912690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6912690" y="0"/>
                </a:moveTo>
                <a:lnTo>
                  <a:pt x="8832685" y="0"/>
                </a:lnTo>
                <a:cubicBezTo>
                  <a:pt x="8898960" y="0"/>
                  <a:pt x="8952687" y="53727"/>
                  <a:pt x="8952687" y="120002"/>
                </a:cubicBezTo>
                <a:lnTo>
                  <a:pt x="8952687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6792688" y="720000"/>
                </a:lnTo>
                <a:lnTo>
                  <a:pt x="6792688" y="120002"/>
                </a:lnTo>
                <a:cubicBezTo>
                  <a:pt x="6792688" y="53727"/>
                  <a:pt x="6846415" y="0"/>
                  <a:pt x="6912690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526E8D0-E0C2-779C-7D71-F9CE9C89B8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9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1C3AAE6-13FF-F457-26B5-0869584EA4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11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A46F680-6D44-84A2-C44E-8931CB8B6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631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CA1C7F3-F842-80F8-D451-A21299EB5D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1495" y="1744824"/>
            <a:ext cx="212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AFF23B3-006D-9BEF-0CB0-E94FBAEBF5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667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63BC62D-70A4-FCC2-91E6-BF6C20C0DC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18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753F707-4E25-2415-8847-9D9B864C09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70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9E51F454-6AFE-29F7-819C-DF9AD9A397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02212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4091BA-22EB-61A0-802B-36CA579EE2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174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8-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134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68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4852809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016805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350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A44C69F-1CBB-9C74-5460-4FA4BF53338F}"/>
              </a:ext>
            </a:extLst>
          </p:cNvPr>
          <p:cNvSpPr/>
          <p:nvPr userDrawn="1"/>
        </p:nvSpPr>
        <p:spPr>
          <a:xfrm>
            <a:off x="1566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52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4923AD6-79B8-8FE4-EF3B-ECBE4AC6A5CE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9080682 w 17841600"/>
              <a:gd name="connsiteY0" fmla="*/ 0 h 8542176"/>
              <a:gd name="connsiteX1" fmla="*/ 11000678 w 17841600"/>
              <a:gd name="connsiteY1" fmla="*/ 0 h 8542176"/>
              <a:gd name="connsiteX2" fmla="*/ 11120680 w 17841600"/>
              <a:gd name="connsiteY2" fmla="*/ 120002 h 8542176"/>
              <a:gd name="connsiteX3" fmla="*/ 11120680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8960680 w 17841600"/>
              <a:gd name="connsiteY10" fmla="*/ 720000 h 8542176"/>
              <a:gd name="connsiteX11" fmla="*/ 8960680 w 17841600"/>
              <a:gd name="connsiteY11" fmla="*/ 120002 h 8542176"/>
              <a:gd name="connsiteX12" fmla="*/ 9080682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9080682" y="0"/>
                </a:moveTo>
                <a:lnTo>
                  <a:pt x="11000678" y="0"/>
                </a:lnTo>
                <a:cubicBezTo>
                  <a:pt x="11066953" y="0"/>
                  <a:pt x="11120680" y="53727"/>
                  <a:pt x="11120680" y="120002"/>
                </a:cubicBezTo>
                <a:lnTo>
                  <a:pt x="11120680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8960680" y="720000"/>
                </a:lnTo>
                <a:lnTo>
                  <a:pt x="8960680" y="120002"/>
                </a:lnTo>
                <a:cubicBezTo>
                  <a:pt x="8960680" y="53727"/>
                  <a:pt x="9014407" y="0"/>
                  <a:pt x="9080682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3355C10-01B4-9D24-EB79-032FDC3E9C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9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30323FB-2842-AABB-D217-93BE5CF576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11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225FE47-EEDF-1EED-1C08-7BF0F185F0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631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223382A-88C4-5988-50E4-98B211D5D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149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B7673EE-58B1-72D5-AED4-83B873D842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6675" y="1744824"/>
            <a:ext cx="212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buFontTx/>
              <a:buNone/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7FF03DF-A429-27FF-6B70-5C0ECDDDE8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18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DB09FA-5A93-29FD-99BC-9D807318ED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70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35A12DF3-A419-59BA-0EDB-708DED528E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02212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8F4B2C-5078-151E-7321-A879AF8F89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2282" y="2464824"/>
            <a:ext cx="17841600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6433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8-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A44C69F-1CBB-9C74-5460-4FA4BF53338F}"/>
              </a:ext>
            </a:extLst>
          </p:cNvPr>
          <p:cNvSpPr/>
          <p:nvPr userDrawn="1"/>
        </p:nvSpPr>
        <p:spPr>
          <a:xfrm>
            <a:off x="1566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52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350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68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4852809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016805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918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51AB57A-2201-8F9F-7ED9-9A19C7B9791C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1240682 w 17841600"/>
              <a:gd name="connsiteY0" fmla="*/ 0 h 8542176"/>
              <a:gd name="connsiteX1" fmla="*/ 13160678 w 17841600"/>
              <a:gd name="connsiteY1" fmla="*/ 0 h 8542176"/>
              <a:gd name="connsiteX2" fmla="*/ 13280680 w 17841600"/>
              <a:gd name="connsiteY2" fmla="*/ 120002 h 8542176"/>
              <a:gd name="connsiteX3" fmla="*/ 13280680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1120680 w 17841600"/>
              <a:gd name="connsiteY10" fmla="*/ 720000 h 8542176"/>
              <a:gd name="connsiteX11" fmla="*/ 11120680 w 17841600"/>
              <a:gd name="connsiteY11" fmla="*/ 120002 h 8542176"/>
              <a:gd name="connsiteX12" fmla="*/ 11240682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1240682" y="0"/>
                </a:moveTo>
                <a:lnTo>
                  <a:pt x="13160678" y="0"/>
                </a:lnTo>
                <a:cubicBezTo>
                  <a:pt x="13226953" y="0"/>
                  <a:pt x="13280680" y="53727"/>
                  <a:pt x="13280680" y="120002"/>
                </a:cubicBezTo>
                <a:lnTo>
                  <a:pt x="13280680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1120680" y="720000"/>
                </a:lnTo>
                <a:lnTo>
                  <a:pt x="11120680" y="120002"/>
                </a:lnTo>
                <a:cubicBezTo>
                  <a:pt x="11120680" y="53727"/>
                  <a:pt x="11174407" y="0"/>
                  <a:pt x="11240682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6A1485-4A24-0BFA-1DD7-D065727B05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9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E7FB06E-FF9A-AF87-87DF-3DE0370428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11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E37E9CD-3537-1282-A09D-BCB183DA63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631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96A98C0-94F9-7029-7F58-64085E4A80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149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C9A4BC6-3738-55F7-A495-36AB9CDDD7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667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BF1290F-6A42-1FE3-7E09-AAEACFBB8D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1855" y="1744824"/>
            <a:ext cx="212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buFontTx/>
              <a:buNone/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640D6CC-F39B-E32A-D4F0-3F1F1A95AF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70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74B2B05-941A-338C-CE54-4BF413F118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02212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8725D9B-80A7-DFA7-6CA5-E676204A52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8188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8-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52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A44C69F-1CBB-9C74-5460-4FA4BF53338F}"/>
              </a:ext>
            </a:extLst>
          </p:cNvPr>
          <p:cNvSpPr/>
          <p:nvPr userDrawn="1"/>
        </p:nvSpPr>
        <p:spPr>
          <a:xfrm>
            <a:off x="1566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68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4852809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016805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918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134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0AAD593-D54B-DC20-1AD3-EA991C33B83F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3400682 w 17841600"/>
              <a:gd name="connsiteY0" fmla="*/ 0 h 8542176"/>
              <a:gd name="connsiteX1" fmla="*/ 15320678 w 17841600"/>
              <a:gd name="connsiteY1" fmla="*/ 0 h 8542176"/>
              <a:gd name="connsiteX2" fmla="*/ 15440680 w 17841600"/>
              <a:gd name="connsiteY2" fmla="*/ 120002 h 8542176"/>
              <a:gd name="connsiteX3" fmla="*/ 15440680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3280680 w 17841600"/>
              <a:gd name="connsiteY10" fmla="*/ 720000 h 8542176"/>
              <a:gd name="connsiteX11" fmla="*/ 13280680 w 17841600"/>
              <a:gd name="connsiteY11" fmla="*/ 120002 h 8542176"/>
              <a:gd name="connsiteX12" fmla="*/ 13400682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3400682" y="0"/>
                </a:moveTo>
                <a:lnTo>
                  <a:pt x="15320678" y="0"/>
                </a:lnTo>
                <a:cubicBezTo>
                  <a:pt x="15386953" y="0"/>
                  <a:pt x="15440680" y="53727"/>
                  <a:pt x="15440680" y="120002"/>
                </a:cubicBezTo>
                <a:lnTo>
                  <a:pt x="15440680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3280680" y="720000"/>
                </a:lnTo>
                <a:lnTo>
                  <a:pt x="13280680" y="120002"/>
                </a:lnTo>
                <a:cubicBezTo>
                  <a:pt x="13280680" y="53727"/>
                  <a:pt x="13334407" y="0"/>
                  <a:pt x="13400682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45C3420-7E7C-AD74-B38A-19BB60402A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9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5D1B52F-0571-B53A-0DD7-A02D9D7BC5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113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B808CC4-AF3D-6CBF-B0EB-D9E1D1956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631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14CD01-A812-5F85-500B-8A89ABCC9D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149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4EB090E-78F0-5D73-65C2-0D54ACA01C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667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94823C9-E3E3-D7DD-EB9C-E77E48F34F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1855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CC653A1-F3D8-2FE4-1F20-EE33B1C7D9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7035" y="1744824"/>
            <a:ext cx="212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buFontTx/>
              <a:buNone/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FA06D5B-8F25-A257-63EA-9E39C96CB3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02212" y="1744824"/>
            <a:ext cx="212258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88F4E72-44BD-8029-6CC2-AD3B33C3E0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311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8-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52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687474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4852809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016805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918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134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3504798" y="1744824"/>
            <a:ext cx="2160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EF638E6-D44F-CC08-6559-1B8F1A9A4B4A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5560682 w 17841600"/>
              <a:gd name="connsiteY0" fmla="*/ 0 h 8542176"/>
              <a:gd name="connsiteX1" fmla="*/ 17480678 w 17841600"/>
              <a:gd name="connsiteY1" fmla="*/ 0 h 8542176"/>
              <a:gd name="connsiteX2" fmla="*/ 17600680 w 17841600"/>
              <a:gd name="connsiteY2" fmla="*/ 120002 h 8542176"/>
              <a:gd name="connsiteX3" fmla="*/ 17600680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5440680 w 17841600"/>
              <a:gd name="connsiteY10" fmla="*/ 720000 h 8542176"/>
              <a:gd name="connsiteX11" fmla="*/ 15440680 w 17841600"/>
              <a:gd name="connsiteY11" fmla="*/ 120002 h 8542176"/>
              <a:gd name="connsiteX12" fmla="*/ 15560682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5560682" y="0"/>
                </a:moveTo>
                <a:lnTo>
                  <a:pt x="17480678" y="0"/>
                </a:lnTo>
                <a:cubicBezTo>
                  <a:pt x="17546954" y="0"/>
                  <a:pt x="17600680" y="53727"/>
                  <a:pt x="17600680" y="120002"/>
                </a:cubicBezTo>
                <a:lnTo>
                  <a:pt x="17600680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5440680" y="720000"/>
                </a:lnTo>
                <a:lnTo>
                  <a:pt x="15440680" y="120002"/>
                </a:lnTo>
                <a:cubicBezTo>
                  <a:pt x="15440680" y="53727"/>
                  <a:pt x="15494407" y="0"/>
                  <a:pt x="15560682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35C7AF-BD9C-1C04-F33A-9261934944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5955" y="1744824"/>
            <a:ext cx="212776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4A71F9F-9382-F546-CDEC-8E6ADA948A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1135" y="1744824"/>
            <a:ext cx="212776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DD1D34-B364-5A5D-52C3-9CA692798B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6315" y="1744824"/>
            <a:ext cx="212776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B957C9B-9904-F28B-C89A-0C6A18630A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1495" y="1744824"/>
            <a:ext cx="212776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D0E11D3-DAB8-D1C4-FB61-0887EBCFD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06675" y="1744824"/>
            <a:ext cx="212776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C6753F0-D5F0-B238-D321-7BA34FF476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1855" y="1744824"/>
            <a:ext cx="212776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526DCEF-7E47-9CA6-94C0-DD07320DE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7035" y="1744824"/>
            <a:ext cx="212776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1B829907-B413-C8A1-7B51-BAEF8E6996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02212" y="1744824"/>
            <a:ext cx="212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buFontTx/>
              <a:buNone/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D32FCAE-DC7C-59AE-76FC-C41AC20EDA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123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7-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5350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0382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939401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5421983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903217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2866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7EF1767-70FC-DDAA-DE78-0A4D0F288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2800" y="1746000"/>
            <a:ext cx="2493331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E2D9B85-F76D-1D7A-3EFE-9CB64FCB4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1600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779C060-730C-DE5E-860E-92AA7F55E9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40797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F4CC560-F83D-67D2-6F54-8738CBE7C227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359085 w 17841600"/>
              <a:gd name="connsiteY0" fmla="*/ 0 h 8542176"/>
              <a:gd name="connsiteX1" fmla="*/ 2603081 w 17841600"/>
              <a:gd name="connsiteY1" fmla="*/ 0 h 8542176"/>
              <a:gd name="connsiteX2" fmla="*/ 2723083 w 17841600"/>
              <a:gd name="connsiteY2" fmla="*/ 120002 h 8542176"/>
              <a:gd name="connsiteX3" fmla="*/ 2723083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239083 w 17841600"/>
              <a:gd name="connsiteY10" fmla="*/ 720000 h 8542176"/>
              <a:gd name="connsiteX11" fmla="*/ 239083 w 17841600"/>
              <a:gd name="connsiteY11" fmla="*/ 120002 h 8542176"/>
              <a:gd name="connsiteX12" fmla="*/ 359085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359085" y="0"/>
                </a:moveTo>
                <a:lnTo>
                  <a:pt x="2603081" y="0"/>
                </a:lnTo>
                <a:cubicBezTo>
                  <a:pt x="2669356" y="0"/>
                  <a:pt x="2723083" y="53727"/>
                  <a:pt x="2723083" y="120002"/>
                </a:cubicBezTo>
                <a:lnTo>
                  <a:pt x="2723083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239083" y="720000"/>
                </a:lnTo>
                <a:lnTo>
                  <a:pt x="239083" y="120002"/>
                </a:lnTo>
                <a:cubicBezTo>
                  <a:pt x="239083" y="53727"/>
                  <a:pt x="292810" y="0"/>
                  <a:pt x="359085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8E71ABB-DE2C-75B8-0060-613C7CE36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2400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753593F-FB23-7697-91BB-01A6DD9B09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2000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203085D-AA5F-2909-890E-D1C329A15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61200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ADCFE76-BD8F-D9CF-D212-4C0849B8C0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201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697FE0-E9F5-C813-0758-D6ABE0633A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2951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0BCB36F-2EA0-B23D-7274-48BA970934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57693" cy="1004594"/>
          </a:xfrm>
          <a:prstGeom prst="rect">
            <a:avLst/>
          </a:prstGeom>
          <a:noFill/>
        </p:spPr>
        <p:txBody>
          <a:bodyPr lIns="720000" tIns="468000" rIns="540000" bIns="72000" anchor="b">
            <a:noAutofit/>
          </a:bodyPr>
          <a:lstStyle>
            <a:lvl1pPr marL="0" indent="0" algn="l">
              <a:buFontTx/>
              <a:buNone/>
              <a:defRPr sz="4400" b="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99D30E-4421-6A79-4249-A23C96D90617}"/>
              </a:ext>
            </a:extLst>
          </p:cNvPr>
          <p:cNvSpPr/>
          <p:nvPr userDrawn="1"/>
        </p:nvSpPr>
        <p:spPr bwMode="auto">
          <a:xfrm>
            <a:off x="0" y="0"/>
            <a:ext cx="224118" cy="10287000"/>
          </a:xfrm>
          <a:prstGeom prst="rect">
            <a:avLst/>
          </a:prstGeom>
          <a:solidFill>
            <a:srgbClr val="0F4C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l-GR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A24583-B301-17F4-6542-04E66F9C4EC1}"/>
              </a:ext>
            </a:extLst>
          </p:cNvPr>
          <p:cNvSpPr/>
          <p:nvPr userDrawn="1"/>
        </p:nvSpPr>
        <p:spPr bwMode="auto">
          <a:xfrm>
            <a:off x="18063882" y="0"/>
            <a:ext cx="224118" cy="10287000"/>
          </a:xfrm>
          <a:prstGeom prst="rect">
            <a:avLst/>
          </a:prstGeom>
          <a:solidFill>
            <a:srgbClr val="0F4C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l-GR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770FD-B590-E007-BC61-1CED6ACD8292}"/>
              </a:ext>
            </a:extLst>
          </p:cNvPr>
          <p:cNvSpPr/>
          <p:nvPr userDrawn="1"/>
        </p:nvSpPr>
        <p:spPr bwMode="auto">
          <a:xfrm rot="5400000">
            <a:off x="9031941" y="-9031941"/>
            <a:ext cx="224118" cy="18288000"/>
          </a:xfrm>
          <a:prstGeom prst="rect">
            <a:avLst/>
          </a:prstGeom>
          <a:solidFill>
            <a:srgbClr val="0F4C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l-GR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0E9E75DF-D14F-DE93-DB46-D9E9151AD64F}"/>
              </a:ext>
            </a:extLst>
          </p:cNvPr>
          <p:cNvSpPr>
            <a:spLocks noChangeAspect="1"/>
          </p:cNvSpPr>
          <p:nvPr userDrawn="1"/>
        </p:nvSpPr>
        <p:spPr bwMode="auto">
          <a:xfrm rot="2700000">
            <a:off x="15860179" y="-272391"/>
            <a:ext cx="3593621" cy="1812702"/>
          </a:xfrm>
          <a:prstGeom prst="trapezoid">
            <a:avLst>
              <a:gd name="adj" fmla="val 99417"/>
            </a:avLst>
          </a:prstGeom>
          <a:solidFill>
            <a:srgbClr val="0F4C8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Segoe UI" pitchFamily="34" charset="0"/>
              </a:rPr>
              <a:t>info</a:t>
            </a:r>
            <a:endParaRPr kumimoji="0" lang="en-US" sz="4000" b="0" i="0" u="none" strike="noStrike" kern="1200" cap="all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Montserrat SemiBold" panose="00000700000000000000" pitchFamily="2" charset="0"/>
              <a:ea typeface="+mn-ea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1971C0-7A1F-26B2-8705-1806BB731225}"/>
              </a:ext>
            </a:extLst>
          </p:cNvPr>
          <p:cNvSpPr/>
          <p:nvPr userDrawn="1"/>
        </p:nvSpPr>
        <p:spPr bwMode="auto">
          <a:xfrm rot="5400000">
            <a:off x="9031941" y="1030941"/>
            <a:ext cx="224118" cy="18288000"/>
          </a:xfrm>
          <a:prstGeom prst="rect">
            <a:avLst/>
          </a:prstGeom>
          <a:solidFill>
            <a:srgbClr val="0F4C8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l-GR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74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7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5421983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903217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0382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2866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5350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1C5822A4-2254-13F2-7028-67D024772608}"/>
              </a:ext>
            </a:extLst>
          </p:cNvPr>
          <p:cNvSpPr/>
          <p:nvPr userDrawn="1"/>
        </p:nvSpPr>
        <p:spPr>
          <a:xfrm>
            <a:off x="453342" y="1744823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8C7680-EBEF-2160-D890-2093C912528D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2835286 w 17841600"/>
              <a:gd name="connsiteY0" fmla="*/ 0 h 8542176"/>
              <a:gd name="connsiteX1" fmla="*/ 5079281 w 17841600"/>
              <a:gd name="connsiteY1" fmla="*/ 0 h 8542176"/>
              <a:gd name="connsiteX2" fmla="*/ 5199283 w 17841600"/>
              <a:gd name="connsiteY2" fmla="*/ 120002 h 8542176"/>
              <a:gd name="connsiteX3" fmla="*/ 5199283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2715284 w 17841600"/>
              <a:gd name="connsiteY10" fmla="*/ 720000 h 8542176"/>
              <a:gd name="connsiteX11" fmla="*/ 2715284 w 17841600"/>
              <a:gd name="connsiteY11" fmla="*/ 120002 h 8542176"/>
              <a:gd name="connsiteX12" fmla="*/ 2835286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2835286" y="0"/>
                </a:moveTo>
                <a:lnTo>
                  <a:pt x="5079281" y="0"/>
                </a:lnTo>
                <a:cubicBezTo>
                  <a:pt x="5145556" y="0"/>
                  <a:pt x="5199283" y="53727"/>
                  <a:pt x="5199283" y="120002"/>
                </a:cubicBezTo>
                <a:lnTo>
                  <a:pt x="5199283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2715284" y="720000"/>
                </a:lnTo>
                <a:lnTo>
                  <a:pt x="2715284" y="120002"/>
                </a:lnTo>
                <a:cubicBezTo>
                  <a:pt x="2715284" y="53727"/>
                  <a:pt x="2769010" y="0"/>
                  <a:pt x="2835286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55DCAE1-C23D-8C15-67EA-E4484F6BEE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00" y="1746000"/>
            <a:ext cx="248399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54D69B0-AAE2-8FE1-FA85-385D5C0275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2801" y="1746000"/>
            <a:ext cx="2484000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1337335-AE00-C421-74E8-3BEB9F1D08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22400" y="1746000"/>
            <a:ext cx="248399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3136335-1284-D1BD-81B0-A924D763A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02000" y="1746000"/>
            <a:ext cx="248399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A45FB14-A6A6-32C0-D9D9-319D6C2A59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81600" y="1746000"/>
            <a:ext cx="248399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24BC767-2C3F-CADB-03DE-8488382D280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61200" y="1746000"/>
            <a:ext cx="248399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14F855B-675B-E36D-8084-E3353A6D09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340797" y="1746000"/>
            <a:ext cx="248399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061651C-2329-161C-7648-C1A393BB42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97005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7-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903217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0382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2866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5350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1C5822A4-2254-13F2-7028-67D024772608}"/>
              </a:ext>
            </a:extLst>
          </p:cNvPr>
          <p:cNvSpPr/>
          <p:nvPr userDrawn="1"/>
        </p:nvSpPr>
        <p:spPr>
          <a:xfrm>
            <a:off x="453342" y="1744823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939401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91F1D0F-CB44-AFB6-1954-3A28CD87C8FB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5317868 w 17841600"/>
              <a:gd name="connsiteY0" fmla="*/ 0 h 8542176"/>
              <a:gd name="connsiteX1" fmla="*/ 7561864 w 17841600"/>
              <a:gd name="connsiteY1" fmla="*/ 0 h 8542176"/>
              <a:gd name="connsiteX2" fmla="*/ 7681865 w 17841600"/>
              <a:gd name="connsiteY2" fmla="*/ 120002 h 8542176"/>
              <a:gd name="connsiteX3" fmla="*/ 7681865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5197866 w 17841600"/>
              <a:gd name="connsiteY10" fmla="*/ 720000 h 8542176"/>
              <a:gd name="connsiteX11" fmla="*/ 5197866 w 17841600"/>
              <a:gd name="connsiteY11" fmla="*/ 120002 h 8542176"/>
              <a:gd name="connsiteX12" fmla="*/ 5317868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5317868" y="0"/>
                </a:moveTo>
                <a:lnTo>
                  <a:pt x="7561864" y="0"/>
                </a:lnTo>
                <a:cubicBezTo>
                  <a:pt x="7628138" y="0"/>
                  <a:pt x="7681865" y="53727"/>
                  <a:pt x="7681865" y="120002"/>
                </a:cubicBezTo>
                <a:lnTo>
                  <a:pt x="7681865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5197866" y="720000"/>
                </a:lnTo>
                <a:lnTo>
                  <a:pt x="5197866" y="120002"/>
                </a:lnTo>
                <a:cubicBezTo>
                  <a:pt x="5197866" y="53727"/>
                  <a:pt x="5251593" y="0"/>
                  <a:pt x="5317868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E1F018-73FF-8BEE-2EAD-A446AAE621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00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5EA1E52-17C0-1BCA-3D5E-74A0C659C5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2800" y="1746000"/>
            <a:ext cx="2493331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22D3743-1593-7B59-5C94-795435283B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22401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481AB12-DE87-1891-C115-466AD4DB44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02000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8943CA1-78CF-782E-E2CA-1C5DA1C4D2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81600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7ECE079-B503-5642-0846-16F140E229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61200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8B42BA5-5FE8-7EBB-6898-353FEFCF90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340797" y="1746000"/>
            <a:ext cx="2493331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CBD5270-7F26-B6B6-27FF-7FB5EF30E4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07467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7-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0382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2866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5350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1C5822A4-2254-13F2-7028-67D024772608}"/>
              </a:ext>
            </a:extLst>
          </p:cNvPr>
          <p:cNvSpPr/>
          <p:nvPr userDrawn="1"/>
        </p:nvSpPr>
        <p:spPr>
          <a:xfrm>
            <a:off x="453342" y="1744823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939401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5421983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45296B0-8FDC-537F-1FCB-85AC9538BC1D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7799102 w 17841600"/>
              <a:gd name="connsiteY0" fmla="*/ 0 h 8542176"/>
              <a:gd name="connsiteX1" fmla="*/ 10043097 w 17841600"/>
              <a:gd name="connsiteY1" fmla="*/ 0 h 8542176"/>
              <a:gd name="connsiteX2" fmla="*/ 10163099 w 17841600"/>
              <a:gd name="connsiteY2" fmla="*/ 120002 h 8542176"/>
              <a:gd name="connsiteX3" fmla="*/ 10163099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7679100 w 17841600"/>
              <a:gd name="connsiteY10" fmla="*/ 720000 h 8542176"/>
              <a:gd name="connsiteX11" fmla="*/ 7679100 w 17841600"/>
              <a:gd name="connsiteY11" fmla="*/ 120002 h 8542176"/>
              <a:gd name="connsiteX12" fmla="*/ 7799102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7799102" y="0"/>
                </a:moveTo>
                <a:lnTo>
                  <a:pt x="10043097" y="0"/>
                </a:lnTo>
                <a:cubicBezTo>
                  <a:pt x="10109372" y="0"/>
                  <a:pt x="10163099" y="53727"/>
                  <a:pt x="10163099" y="120002"/>
                </a:cubicBezTo>
                <a:lnTo>
                  <a:pt x="10163099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7679100" y="720000"/>
                </a:lnTo>
                <a:lnTo>
                  <a:pt x="7679100" y="120002"/>
                </a:lnTo>
                <a:cubicBezTo>
                  <a:pt x="7679100" y="53727"/>
                  <a:pt x="7732827" y="0"/>
                  <a:pt x="7799102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3D359FB-60E7-71E3-6E0C-6A638FE478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01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7669520-39EB-21EF-4BE7-43A932A5DA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2801" y="1746000"/>
            <a:ext cx="2484000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44A062C-42A8-47C9-520A-A63CEDA383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22401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6B5B76E-2117-4372-72C8-3673EB10C0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02001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2A9AD1DD-893D-0321-68C5-C477155118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81601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5B7C705-5DF0-F973-3012-F86BB4B2CD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61201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B39D2CC0-2FE2-D3B5-BAD6-9EA370CFB2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340798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F679C45-491A-D79C-C6C9-18149D3EC4E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53645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7-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2866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5350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1C5822A4-2254-13F2-7028-67D024772608}"/>
              </a:ext>
            </a:extLst>
          </p:cNvPr>
          <p:cNvSpPr/>
          <p:nvPr userDrawn="1"/>
        </p:nvSpPr>
        <p:spPr>
          <a:xfrm>
            <a:off x="453342" y="1744823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939401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5421983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903217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A3E06DE-60C1-B8DC-9C36-920EE5FDB783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0278013 w 17841600"/>
              <a:gd name="connsiteY0" fmla="*/ 0 h 8542176"/>
              <a:gd name="connsiteX1" fmla="*/ 12522009 w 17841600"/>
              <a:gd name="connsiteY1" fmla="*/ 0 h 8542176"/>
              <a:gd name="connsiteX2" fmla="*/ 12642011 w 17841600"/>
              <a:gd name="connsiteY2" fmla="*/ 120002 h 8542176"/>
              <a:gd name="connsiteX3" fmla="*/ 12642011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0158011 w 17841600"/>
              <a:gd name="connsiteY10" fmla="*/ 720000 h 8542176"/>
              <a:gd name="connsiteX11" fmla="*/ 10158011 w 17841600"/>
              <a:gd name="connsiteY11" fmla="*/ 120002 h 8542176"/>
              <a:gd name="connsiteX12" fmla="*/ 10278013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0278013" y="0"/>
                </a:moveTo>
                <a:lnTo>
                  <a:pt x="12522009" y="0"/>
                </a:lnTo>
                <a:cubicBezTo>
                  <a:pt x="12588284" y="0"/>
                  <a:pt x="12642011" y="53727"/>
                  <a:pt x="12642011" y="120002"/>
                </a:cubicBezTo>
                <a:lnTo>
                  <a:pt x="12642011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0158011" y="720000"/>
                </a:lnTo>
                <a:lnTo>
                  <a:pt x="10158011" y="120002"/>
                </a:lnTo>
                <a:cubicBezTo>
                  <a:pt x="10158011" y="53727"/>
                  <a:pt x="10211738" y="0"/>
                  <a:pt x="10278013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7768086-1310-780F-EF24-CAABFD4A05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01" y="1746000"/>
            <a:ext cx="24830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69F4906-317D-EB09-5A9E-D52B705E6F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2801" y="1746000"/>
            <a:ext cx="2483003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2417C44-C958-86A8-6614-2E1D1837DC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22401" y="1746000"/>
            <a:ext cx="24830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2133BE2-5925-DE3D-A194-04FD7385B4B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02001" y="1746000"/>
            <a:ext cx="24830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B742E016-3C91-BD0F-4B7A-BA81C559DE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81601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406A40A-02A8-BAB5-A0D3-97374F7CFF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61201" y="1746000"/>
            <a:ext cx="24830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F01E8A-CD92-6ED7-4020-13D24DFB71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340798" y="1746000"/>
            <a:ext cx="24830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94E3A4F-B713-8F82-3CD8-06B3E57234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4390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7-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C5A8F97-CE49-3D76-8125-EEDC80E183DB}"/>
              </a:ext>
            </a:extLst>
          </p:cNvPr>
          <p:cNvSpPr/>
          <p:nvPr userDrawn="1"/>
        </p:nvSpPr>
        <p:spPr>
          <a:xfrm>
            <a:off x="15350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1C5822A4-2254-13F2-7028-67D024772608}"/>
              </a:ext>
            </a:extLst>
          </p:cNvPr>
          <p:cNvSpPr/>
          <p:nvPr userDrawn="1"/>
        </p:nvSpPr>
        <p:spPr>
          <a:xfrm>
            <a:off x="453342" y="1744823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939401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5421983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903217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0382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2A5AC2E-115F-19CA-6263-2AAF96EB9777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2762013 w 17841600"/>
              <a:gd name="connsiteY0" fmla="*/ 0 h 8542176"/>
              <a:gd name="connsiteX1" fmla="*/ 15006009 w 17841600"/>
              <a:gd name="connsiteY1" fmla="*/ 0 h 8542176"/>
              <a:gd name="connsiteX2" fmla="*/ 15126011 w 17841600"/>
              <a:gd name="connsiteY2" fmla="*/ 120002 h 8542176"/>
              <a:gd name="connsiteX3" fmla="*/ 15126011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2642011 w 17841600"/>
              <a:gd name="connsiteY10" fmla="*/ 720000 h 8542176"/>
              <a:gd name="connsiteX11" fmla="*/ 12642011 w 17841600"/>
              <a:gd name="connsiteY11" fmla="*/ 120002 h 8542176"/>
              <a:gd name="connsiteX12" fmla="*/ 12762013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2762013" y="0"/>
                </a:moveTo>
                <a:lnTo>
                  <a:pt x="15006009" y="0"/>
                </a:lnTo>
                <a:cubicBezTo>
                  <a:pt x="15072284" y="0"/>
                  <a:pt x="15126011" y="53727"/>
                  <a:pt x="15126011" y="120002"/>
                </a:cubicBezTo>
                <a:lnTo>
                  <a:pt x="15126011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2642011" y="720000"/>
                </a:lnTo>
                <a:lnTo>
                  <a:pt x="12642011" y="120002"/>
                </a:lnTo>
                <a:cubicBezTo>
                  <a:pt x="12642011" y="53727"/>
                  <a:pt x="12695738" y="0"/>
                  <a:pt x="12762013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F0FD221-86EC-5417-B20E-C837CD38BF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200" y="1746000"/>
            <a:ext cx="24884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0B654B4-72F2-8704-4969-6EC4D319B3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2800" y="1746000"/>
            <a:ext cx="2488403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2B31561-AE68-A630-234A-565EDC9F0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2400" y="1746000"/>
            <a:ext cx="24884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D76AE54-44B1-BBF7-2BED-0FF409DB5E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2000" y="1746000"/>
            <a:ext cx="24884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A37DBBB-0568-20F0-B271-3EF3048224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1600" y="1746000"/>
            <a:ext cx="24884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D497DE7-AD92-DAB2-4474-2BAEE53C11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61201" y="1746000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algn="ctr">
              <a:defRPr lang="el-GR" sz="240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Tab Name</a:t>
            </a:r>
            <a:endParaRPr lang="el-GR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459FDB4-1D6E-0E1D-4B3B-D3628945BB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40797" y="1746000"/>
            <a:ext cx="248840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6785C1E-D284-1DF2-50E7-3EB904F9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67777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7-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1C5822A4-2254-13F2-7028-67D024772608}"/>
              </a:ext>
            </a:extLst>
          </p:cNvPr>
          <p:cNvSpPr/>
          <p:nvPr userDrawn="1"/>
        </p:nvSpPr>
        <p:spPr>
          <a:xfrm>
            <a:off x="453342" y="1744823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2939401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5421983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7903217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0382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2866129" y="1744824"/>
            <a:ext cx="248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480DCF1-93C6-5CE8-9492-BCF2E928BC7D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5246013 w 17841600"/>
              <a:gd name="connsiteY0" fmla="*/ 0 h 8542176"/>
              <a:gd name="connsiteX1" fmla="*/ 17490010 w 17841600"/>
              <a:gd name="connsiteY1" fmla="*/ 0 h 8542176"/>
              <a:gd name="connsiteX2" fmla="*/ 17610010 w 17841600"/>
              <a:gd name="connsiteY2" fmla="*/ 120002 h 8542176"/>
              <a:gd name="connsiteX3" fmla="*/ 17610010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5126011 w 17841600"/>
              <a:gd name="connsiteY10" fmla="*/ 720000 h 8542176"/>
              <a:gd name="connsiteX11" fmla="*/ 15126011 w 17841600"/>
              <a:gd name="connsiteY11" fmla="*/ 120002 h 8542176"/>
              <a:gd name="connsiteX12" fmla="*/ 15246013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5246013" y="0"/>
                </a:moveTo>
                <a:lnTo>
                  <a:pt x="17490010" y="0"/>
                </a:lnTo>
                <a:cubicBezTo>
                  <a:pt x="17556284" y="0"/>
                  <a:pt x="17610010" y="53727"/>
                  <a:pt x="17610010" y="120002"/>
                </a:cubicBezTo>
                <a:lnTo>
                  <a:pt x="17610010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5126011" y="720000"/>
                </a:lnTo>
                <a:lnTo>
                  <a:pt x="15126011" y="120002"/>
                </a:lnTo>
                <a:cubicBezTo>
                  <a:pt x="15126011" y="53727"/>
                  <a:pt x="15179738" y="0"/>
                  <a:pt x="15246013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ADCFE76-BD8F-D9CF-D212-4C0849B8C0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201" y="1746000"/>
            <a:ext cx="247775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7EF1767-70FC-DDAA-DE78-0A4D0F288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2801" y="1746000"/>
            <a:ext cx="2477759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78E71ABB-DE2C-75B8-0060-613C7CE36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2401" y="1746000"/>
            <a:ext cx="247775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753593F-FB23-7697-91BB-01A6DD9B09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2001" y="1746000"/>
            <a:ext cx="247775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8E2D9B85-F76D-1D7A-3EFE-9CB64FCB4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1601" y="1746000"/>
            <a:ext cx="247775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203085D-AA5F-2909-890E-D1C329A152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61201" y="1746000"/>
            <a:ext cx="247775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779C060-730C-DE5E-860E-92AA7F55E9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340798" y="1744824"/>
            <a:ext cx="248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27594CA-AC3E-A1B0-AA15-A06483F0C8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69650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6-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3299378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6211247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9123116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2034985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4946854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FE359C3-16A8-DF08-95B4-D5C93620F317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283393 w 17841600"/>
              <a:gd name="connsiteY0" fmla="*/ 0 h 8542176"/>
              <a:gd name="connsiteX1" fmla="*/ 2959389 w 17841600"/>
              <a:gd name="connsiteY1" fmla="*/ 0 h 8542176"/>
              <a:gd name="connsiteX2" fmla="*/ 3079392 w 17841600"/>
              <a:gd name="connsiteY2" fmla="*/ 120002 h 8542176"/>
              <a:gd name="connsiteX3" fmla="*/ 3079392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63391 w 17841600"/>
              <a:gd name="connsiteY10" fmla="*/ 720000 h 8542176"/>
              <a:gd name="connsiteX11" fmla="*/ 163391 w 17841600"/>
              <a:gd name="connsiteY11" fmla="*/ 120002 h 8542176"/>
              <a:gd name="connsiteX12" fmla="*/ 283393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283393" y="0"/>
                </a:moveTo>
                <a:lnTo>
                  <a:pt x="2959389" y="0"/>
                </a:lnTo>
                <a:cubicBezTo>
                  <a:pt x="3025664" y="0"/>
                  <a:pt x="3079392" y="53727"/>
                  <a:pt x="3079392" y="120002"/>
                </a:cubicBezTo>
                <a:lnTo>
                  <a:pt x="3079392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63391" y="720000"/>
                </a:lnTo>
                <a:lnTo>
                  <a:pt x="163391" y="120002"/>
                </a:lnTo>
                <a:cubicBezTo>
                  <a:pt x="163391" y="53727"/>
                  <a:pt x="217118" y="0"/>
                  <a:pt x="283393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888630A-2A25-71A7-41B0-6F35D809A4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291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85D17AD-5D01-4327-43DB-C5F11777AC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6106" y="1744823"/>
            <a:ext cx="2899212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D0724D4-C15D-1258-00A8-347B3ECE18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9457" y="1744824"/>
            <a:ext cx="289921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40A5F90-6418-CE63-77FD-C06DCC8439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08" y="1744824"/>
            <a:ext cx="289921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50ED66C-D08C-BED8-D018-1FC12C80CF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46159" y="1744824"/>
            <a:ext cx="289921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5A19807-F5D4-D183-7B8D-3EC6ABD2FB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59511" y="1744824"/>
            <a:ext cx="289921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29C6250-19F7-E7E8-1150-E900E2B4E6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12489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6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6211247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9123116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2034985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4946854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387509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F06E733-F0B0-BFF7-3347-74E773CACA79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3195262 w 17841600"/>
              <a:gd name="connsiteY0" fmla="*/ 0 h 8542176"/>
              <a:gd name="connsiteX1" fmla="*/ 5871258 w 17841600"/>
              <a:gd name="connsiteY1" fmla="*/ 0 h 8542176"/>
              <a:gd name="connsiteX2" fmla="*/ 5991260 w 17841600"/>
              <a:gd name="connsiteY2" fmla="*/ 120002 h 8542176"/>
              <a:gd name="connsiteX3" fmla="*/ 5991260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3075260 w 17841600"/>
              <a:gd name="connsiteY10" fmla="*/ 720000 h 8542176"/>
              <a:gd name="connsiteX11" fmla="*/ 3075260 w 17841600"/>
              <a:gd name="connsiteY11" fmla="*/ 120002 h 8542176"/>
              <a:gd name="connsiteX12" fmla="*/ 3195262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3195262" y="0"/>
                </a:moveTo>
                <a:lnTo>
                  <a:pt x="5871258" y="0"/>
                </a:lnTo>
                <a:cubicBezTo>
                  <a:pt x="5937534" y="0"/>
                  <a:pt x="5991260" y="53727"/>
                  <a:pt x="5991260" y="120002"/>
                </a:cubicBezTo>
                <a:lnTo>
                  <a:pt x="5991260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3075260" y="720000"/>
                </a:lnTo>
                <a:lnTo>
                  <a:pt x="3075260" y="120002"/>
                </a:lnTo>
                <a:cubicBezTo>
                  <a:pt x="3075260" y="53727"/>
                  <a:pt x="3128987" y="0"/>
                  <a:pt x="3195262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7CD4ED3-055A-BA8B-E01E-0A508E027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289921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42DE6C4-A676-2797-EA7E-7DE8AD6E0E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6106" y="1744823"/>
            <a:ext cx="2916000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AD8930C-A003-98AC-DAF5-9DED7BAF04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9457" y="1744824"/>
            <a:ext cx="289921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69A1D0D-D702-07B3-7815-4F9886F606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08" y="1744824"/>
            <a:ext cx="289921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CC1DAED-105F-EAFA-7669-9A4637D23D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46159" y="1744824"/>
            <a:ext cx="289921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A2DDF69-66CD-E833-8B64-1860C4DA51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59511" y="1744824"/>
            <a:ext cx="289921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CEF2F46-8F8E-BFFE-AB1D-41D7415231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77184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6-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3299378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9123116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2034985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4946854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387509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7C84251-E1FD-966B-BE7E-B249855354E8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6107132 w 17841600"/>
              <a:gd name="connsiteY0" fmla="*/ 0 h 8542176"/>
              <a:gd name="connsiteX1" fmla="*/ 8783127 w 17841600"/>
              <a:gd name="connsiteY1" fmla="*/ 0 h 8542176"/>
              <a:gd name="connsiteX2" fmla="*/ 8903129 w 17841600"/>
              <a:gd name="connsiteY2" fmla="*/ 120002 h 8542176"/>
              <a:gd name="connsiteX3" fmla="*/ 8903129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5987130 w 17841600"/>
              <a:gd name="connsiteY10" fmla="*/ 720000 h 8542176"/>
              <a:gd name="connsiteX11" fmla="*/ 5987130 w 17841600"/>
              <a:gd name="connsiteY11" fmla="*/ 120002 h 8542176"/>
              <a:gd name="connsiteX12" fmla="*/ 6107132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6107132" y="0"/>
                </a:moveTo>
                <a:lnTo>
                  <a:pt x="8783127" y="0"/>
                </a:lnTo>
                <a:cubicBezTo>
                  <a:pt x="8849402" y="0"/>
                  <a:pt x="8903129" y="53727"/>
                  <a:pt x="8903129" y="120002"/>
                </a:cubicBezTo>
                <a:lnTo>
                  <a:pt x="8903129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5987130" y="720000"/>
                </a:lnTo>
                <a:lnTo>
                  <a:pt x="5987130" y="120002"/>
                </a:lnTo>
                <a:cubicBezTo>
                  <a:pt x="5987130" y="53727"/>
                  <a:pt x="6040857" y="0"/>
                  <a:pt x="6107132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DB48C53-5AF2-30BA-331B-FE2FB4769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289100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2A0F779-8412-64F7-2A0C-0011CCE1D9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6106" y="1744823"/>
            <a:ext cx="2891002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ECD5A07-F8A8-3140-0F7F-8D1CC3E183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9457" y="1744824"/>
            <a:ext cx="291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744FA9A-59CA-8CC2-8229-7901DDBFA3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08" y="1744824"/>
            <a:ext cx="289100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FB30D1F-267B-BEE7-3EC8-F439739D94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46159" y="1744824"/>
            <a:ext cx="289100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3FB9928-AF2A-A7C7-60CB-EFCEEE2D3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59511" y="1744824"/>
            <a:ext cx="289100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7F4C340-51E6-81D3-EA16-ACA465C07C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7446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6-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3299378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6211247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2034985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4946854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387509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E16621A-E6B6-335B-F0B7-07A06CC6F81F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9019000 w 17841600"/>
              <a:gd name="connsiteY0" fmla="*/ 0 h 8542176"/>
              <a:gd name="connsiteX1" fmla="*/ 11694996 w 17841600"/>
              <a:gd name="connsiteY1" fmla="*/ 0 h 8542176"/>
              <a:gd name="connsiteX2" fmla="*/ 11814998 w 17841600"/>
              <a:gd name="connsiteY2" fmla="*/ 120002 h 8542176"/>
              <a:gd name="connsiteX3" fmla="*/ 11814998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8898998 w 17841600"/>
              <a:gd name="connsiteY10" fmla="*/ 720000 h 8542176"/>
              <a:gd name="connsiteX11" fmla="*/ 8898998 w 17841600"/>
              <a:gd name="connsiteY11" fmla="*/ 120002 h 8542176"/>
              <a:gd name="connsiteX12" fmla="*/ 9019000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9019000" y="0"/>
                </a:moveTo>
                <a:lnTo>
                  <a:pt x="11694996" y="0"/>
                </a:lnTo>
                <a:cubicBezTo>
                  <a:pt x="11761271" y="0"/>
                  <a:pt x="11814998" y="53727"/>
                  <a:pt x="11814998" y="120002"/>
                </a:cubicBezTo>
                <a:lnTo>
                  <a:pt x="11814998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8898998" y="720000"/>
                </a:lnTo>
                <a:lnTo>
                  <a:pt x="8898998" y="120002"/>
                </a:lnTo>
                <a:cubicBezTo>
                  <a:pt x="8898998" y="53727"/>
                  <a:pt x="8952725" y="0"/>
                  <a:pt x="9019000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32A10A5-3FE3-DC86-CFE1-584CBCC0FA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290334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9191D83-2770-9CAE-24B7-D9B18C9D14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6106" y="1744823"/>
            <a:ext cx="2903343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7390394-4C4F-FE5C-792D-2FE9F5B26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9457" y="1744824"/>
            <a:ext cx="290334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AE51531-3898-BE64-7DAC-8AF7EDCEC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08" y="1744824"/>
            <a:ext cx="291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9B293C9-4157-E655-7569-4CE2B0406D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46159" y="1744824"/>
            <a:ext cx="290334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57DE3D-0FB6-A570-89F0-3B3968170D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59511" y="1744824"/>
            <a:ext cx="290334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7D69DBA-9137-BAAC-5D9F-47326D1A63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63540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EX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8E40822-7D9D-4BAC-AB14-2217DF8781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4118" y="1296000"/>
            <a:ext cx="10800000" cy="8280000"/>
          </a:xfrm>
          <a:prstGeom prst="rect">
            <a:avLst/>
          </a:prstGeom>
          <a:noFill/>
          <a:ln>
            <a:noFill/>
          </a:ln>
          <a:effectLst/>
        </p:spPr>
        <p:txBody>
          <a:bodyPr lIns="540000" tIns="540000" rIns="540000" bIns="540000" anchor="t">
            <a:normAutofit/>
          </a:bodyPr>
          <a:lstStyle>
            <a:lvl1pPr marL="0" indent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0173C7"/>
              </a:buClr>
              <a:buSzPct val="100000"/>
              <a:buFontTx/>
              <a:buNone/>
              <a:defRPr sz="2800" b="0">
                <a:solidFill>
                  <a:schemeClr val="accent1"/>
                </a:solidFill>
                <a:latin typeface="+mn-lt"/>
                <a:cs typeface="Segoe UI Light" panose="020B0502040204020203" pitchFamily="34" charset="0"/>
              </a:defRPr>
            </a:lvl1pPr>
            <a:lvl2pPr marL="510342" indent="-239525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3241">
                <a:solidFill>
                  <a:srgbClr val="015A9D"/>
                </a:solidFill>
                <a:latin typeface="+mn-lt"/>
              </a:defRPr>
            </a:lvl2pPr>
            <a:lvl3pPr marL="729061" indent="-21871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2434">
                <a:solidFill>
                  <a:srgbClr val="015A9D"/>
                </a:solidFill>
                <a:latin typeface="+mn-lt"/>
              </a:defRPr>
            </a:lvl3pPr>
            <a:lvl4pPr marL="947781" indent="-21871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2160">
                <a:solidFill>
                  <a:srgbClr val="015A9D"/>
                </a:solidFill>
                <a:latin typeface="+mn-lt"/>
              </a:defRPr>
            </a:lvl4pPr>
            <a:lvl5pPr marL="1093593" indent="-18226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1894">
                <a:solidFill>
                  <a:srgbClr val="015A9D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6-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3299378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6211247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9123116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479EC8DD-E787-B612-76D1-40C1C845B965}"/>
              </a:ext>
            </a:extLst>
          </p:cNvPr>
          <p:cNvSpPr/>
          <p:nvPr userDrawn="1"/>
        </p:nvSpPr>
        <p:spPr>
          <a:xfrm>
            <a:off x="14946854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387509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147BA7B-D47B-1943-4943-2BB4F829FB20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1930869 w 17841600"/>
              <a:gd name="connsiteY0" fmla="*/ 0 h 8542176"/>
              <a:gd name="connsiteX1" fmla="*/ 14606865 w 17841600"/>
              <a:gd name="connsiteY1" fmla="*/ 0 h 8542176"/>
              <a:gd name="connsiteX2" fmla="*/ 14726867 w 17841600"/>
              <a:gd name="connsiteY2" fmla="*/ 120002 h 8542176"/>
              <a:gd name="connsiteX3" fmla="*/ 14726867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1810867 w 17841600"/>
              <a:gd name="connsiteY10" fmla="*/ 720000 h 8542176"/>
              <a:gd name="connsiteX11" fmla="*/ 11810867 w 17841600"/>
              <a:gd name="connsiteY11" fmla="*/ 120002 h 8542176"/>
              <a:gd name="connsiteX12" fmla="*/ 11930869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1930869" y="0"/>
                </a:moveTo>
                <a:lnTo>
                  <a:pt x="14606865" y="0"/>
                </a:lnTo>
                <a:cubicBezTo>
                  <a:pt x="14673140" y="0"/>
                  <a:pt x="14726867" y="53727"/>
                  <a:pt x="14726867" y="120002"/>
                </a:cubicBezTo>
                <a:lnTo>
                  <a:pt x="14726867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1810867" y="720000"/>
                </a:lnTo>
                <a:lnTo>
                  <a:pt x="11810867" y="120002"/>
                </a:lnTo>
                <a:cubicBezTo>
                  <a:pt x="11810867" y="53727"/>
                  <a:pt x="11864594" y="0"/>
                  <a:pt x="11930869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5CA266C-247E-89F7-B81D-8EB9802EF4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4" y="1744824"/>
            <a:ext cx="290334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894D4AD-9A11-07F9-B951-F1F331E836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6105" y="1744823"/>
            <a:ext cx="2903343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C53975-33D4-C688-32B1-85B4FA2128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9456" y="1744824"/>
            <a:ext cx="290334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B8332F-EBE3-74C6-CD95-97B5F4988F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07" y="1744824"/>
            <a:ext cx="290334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C473497-C8E6-7D54-2C78-5473D7B1B4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46159" y="1744824"/>
            <a:ext cx="291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12D6B50-B763-A70C-C64D-5B4A989FB6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59510" y="1744824"/>
            <a:ext cx="290334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641BA30-3634-7836-2CAD-5DD7B146DF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65269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6-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3299378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6211247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9123116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2034985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387509" y="1744824"/>
            <a:ext cx="291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3F24EBF-8FC7-A387-5A31-4A824FBB4776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4842738 w 17841600"/>
              <a:gd name="connsiteY0" fmla="*/ 0 h 8542176"/>
              <a:gd name="connsiteX1" fmla="*/ 17518734 w 17841600"/>
              <a:gd name="connsiteY1" fmla="*/ 0 h 8542176"/>
              <a:gd name="connsiteX2" fmla="*/ 17638736 w 17841600"/>
              <a:gd name="connsiteY2" fmla="*/ 120002 h 8542176"/>
              <a:gd name="connsiteX3" fmla="*/ 17638736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4722736 w 17841600"/>
              <a:gd name="connsiteY10" fmla="*/ 720000 h 8542176"/>
              <a:gd name="connsiteX11" fmla="*/ 14722736 w 17841600"/>
              <a:gd name="connsiteY11" fmla="*/ 120002 h 8542176"/>
              <a:gd name="connsiteX12" fmla="*/ 14842738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4842738" y="0"/>
                </a:moveTo>
                <a:lnTo>
                  <a:pt x="17518734" y="0"/>
                </a:lnTo>
                <a:cubicBezTo>
                  <a:pt x="17585010" y="0"/>
                  <a:pt x="17638736" y="53727"/>
                  <a:pt x="17638736" y="120002"/>
                </a:cubicBezTo>
                <a:lnTo>
                  <a:pt x="17638736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4722736" y="720000"/>
                </a:lnTo>
                <a:lnTo>
                  <a:pt x="14722736" y="120002"/>
                </a:lnTo>
                <a:cubicBezTo>
                  <a:pt x="14722736" y="53727"/>
                  <a:pt x="14776463" y="0"/>
                  <a:pt x="14842738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B3A0A5F-0A62-10E4-06B7-391EBB3FE0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291151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78FAA4-6407-988E-DEA3-EC1008B040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6106" y="1744823"/>
            <a:ext cx="2911513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9359D6A-95FC-9F87-F06A-836BD4325A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9457" y="1744824"/>
            <a:ext cx="291151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9666C13-B975-3921-4036-4C94C154EF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08" y="1744824"/>
            <a:ext cx="291151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99770C3-E615-20F0-2359-224CE3583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046159" y="1744824"/>
            <a:ext cx="291151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ACB3A58-D947-AF83-6D7D-F0BC0661B7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59511" y="1744824"/>
            <a:ext cx="291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A5AB9E2-97C3-00EE-76F2-B96E012D9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6067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5-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3887207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7377571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10867940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4358313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E2E743-C2E7-D301-F4B5-6DE2F06A5B43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292724 w 17841600"/>
              <a:gd name="connsiteY0" fmla="*/ 0 h 8542176"/>
              <a:gd name="connsiteX1" fmla="*/ 3544720 w 17841600"/>
              <a:gd name="connsiteY1" fmla="*/ 0 h 8542176"/>
              <a:gd name="connsiteX2" fmla="*/ 3664722 w 17841600"/>
              <a:gd name="connsiteY2" fmla="*/ 120002 h 8542176"/>
              <a:gd name="connsiteX3" fmla="*/ 3664722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72722 w 17841600"/>
              <a:gd name="connsiteY10" fmla="*/ 720000 h 8542176"/>
              <a:gd name="connsiteX11" fmla="*/ 172722 w 17841600"/>
              <a:gd name="connsiteY11" fmla="*/ 120002 h 8542176"/>
              <a:gd name="connsiteX12" fmla="*/ 292724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292724" y="0"/>
                </a:moveTo>
                <a:lnTo>
                  <a:pt x="3544720" y="0"/>
                </a:lnTo>
                <a:cubicBezTo>
                  <a:pt x="3610995" y="0"/>
                  <a:pt x="3664722" y="53727"/>
                  <a:pt x="3664722" y="120002"/>
                </a:cubicBezTo>
                <a:lnTo>
                  <a:pt x="3664722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72722" y="720000"/>
                </a:lnTo>
                <a:lnTo>
                  <a:pt x="172722" y="120002"/>
                </a:lnTo>
                <a:cubicBezTo>
                  <a:pt x="172722" y="53727"/>
                  <a:pt x="226449" y="0"/>
                  <a:pt x="292724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15A0FBD-E2EC-5F3D-EA8D-BF23433CE0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3492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3CA863F-4F08-BFAE-8541-52833F0002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4604" y="1744823"/>
            <a:ext cx="3485405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8C78C72-7D0F-E93A-1009-C1003666AA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6455" y="1744824"/>
            <a:ext cx="348851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8983E83-354A-D180-431B-AFCA98D420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68305" y="1744824"/>
            <a:ext cx="348851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84D89F5-84E0-5AF9-8AD8-64396C46AD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60154" y="1744824"/>
            <a:ext cx="348851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106E636-71B8-6D43-D46B-B834CA51C5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2442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5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7377571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10867940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4358313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396840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F96F7B2-CC4C-C892-6775-6D56053FFF3F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3783091 w 17841600"/>
              <a:gd name="connsiteY0" fmla="*/ 0 h 8542176"/>
              <a:gd name="connsiteX1" fmla="*/ 7035088 w 17841600"/>
              <a:gd name="connsiteY1" fmla="*/ 0 h 8542176"/>
              <a:gd name="connsiteX2" fmla="*/ 7155090 w 17841600"/>
              <a:gd name="connsiteY2" fmla="*/ 120002 h 8542176"/>
              <a:gd name="connsiteX3" fmla="*/ 7155090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3663089 w 17841600"/>
              <a:gd name="connsiteY10" fmla="*/ 720000 h 8542176"/>
              <a:gd name="connsiteX11" fmla="*/ 3663089 w 17841600"/>
              <a:gd name="connsiteY11" fmla="*/ 120002 h 8542176"/>
              <a:gd name="connsiteX12" fmla="*/ 3783091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3783091" y="0"/>
                </a:moveTo>
                <a:lnTo>
                  <a:pt x="7035088" y="0"/>
                </a:lnTo>
                <a:cubicBezTo>
                  <a:pt x="7101363" y="0"/>
                  <a:pt x="7155090" y="53727"/>
                  <a:pt x="7155090" y="120002"/>
                </a:cubicBezTo>
                <a:lnTo>
                  <a:pt x="7155090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3663089" y="720000"/>
                </a:lnTo>
                <a:lnTo>
                  <a:pt x="3663089" y="120002"/>
                </a:lnTo>
                <a:cubicBezTo>
                  <a:pt x="3663089" y="53727"/>
                  <a:pt x="3716816" y="0"/>
                  <a:pt x="3783091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50D54CC-6CC6-2581-28BD-2B805038EE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3488528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EFFBCD-8649-DF96-4FAB-C5625F0A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4605" y="1744823"/>
            <a:ext cx="3492000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FC2BEE1-7F6C-D73A-CBB0-EB677E5A74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6455" y="1744824"/>
            <a:ext cx="3488528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7D71E6F-5A45-D306-5F21-F3D708E3BC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68305" y="1744824"/>
            <a:ext cx="3488528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9278088-D04D-D199-362E-D093721D4E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60154" y="1744824"/>
            <a:ext cx="3488528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9CBF90F-C387-8058-0A35-53C11626E4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5919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5-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3887207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10867940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4358313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396840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532B7D4-4576-11D9-6F51-A89947E97F2D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7273455 w 17841600"/>
              <a:gd name="connsiteY0" fmla="*/ 0 h 8542176"/>
              <a:gd name="connsiteX1" fmla="*/ 10525451 w 17841600"/>
              <a:gd name="connsiteY1" fmla="*/ 0 h 8542176"/>
              <a:gd name="connsiteX2" fmla="*/ 10645453 w 17841600"/>
              <a:gd name="connsiteY2" fmla="*/ 120002 h 8542176"/>
              <a:gd name="connsiteX3" fmla="*/ 10645453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7153453 w 17841600"/>
              <a:gd name="connsiteY10" fmla="*/ 720000 h 8542176"/>
              <a:gd name="connsiteX11" fmla="*/ 7153453 w 17841600"/>
              <a:gd name="connsiteY11" fmla="*/ 120002 h 8542176"/>
              <a:gd name="connsiteX12" fmla="*/ 7273455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7273455" y="0"/>
                </a:moveTo>
                <a:lnTo>
                  <a:pt x="10525451" y="0"/>
                </a:lnTo>
                <a:cubicBezTo>
                  <a:pt x="10591726" y="0"/>
                  <a:pt x="10645453" y="53727"/>
                  <a:pt x="10645453" y="120002"/>
                </a:cubicBezTo>
                <a:lnTo>
                  <a:pt x="10645453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7153453" y="720000"/>
                </a:lnTo>
                <a:lnTo>
                  <a:pt x="7153453" y="120002"/>
                </a:lnTo>
                <a:cubicBezTo>
                  <a:pt x="7153453" y="53727"/>
                  <a:pt x="7207180" y="0"/>
                  <a:pt x="7273455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FF584D4-F222-F70B-06EF-08D4F5CA1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348851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D5FD7F7-0FBF-D899-1081-6E16A7052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4605" y="1744823"/>
            <a:ext cx="3488519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2214757-D5C9-CE6E-FA33-29561248E9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6455" y="1744824"/>
            <a:ext cx="3492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63C1662-3F2D-4806-A85C-7DB9AA30D5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68305" y="1744824"/>
            <a:ext cx="348851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3030499-22E9-B27B-ACBC-8673474DC2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60154" y="1744824"/>
            <a:ext cx="3488519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289B804-ADE3-5247-8DD6-31D570F0B3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4268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5-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3887207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7377571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4358313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396840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C9F9A1F-43F0-D814-6295-6C0ACECC69D5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0763824 w 17841600"/>
              <a:gd name="connsiteY0" fmla="*/ 0 h 8542176"/>
              <a:gd name="connsiteX1" fmla="*/ 14015820 w 17841600"/>
              <a:gd name="connsiteY1" fmla="*/ 0 h 8542176"/>
              <a:gd name="connsiteX2" fmla="*/ 14135822 w 17841600"/>
              <a:gd name="connsiteY2" fmla="*/ 120002 h 8542176"/>
              <a:gd name="connsiteX3" fmla="*/ 14135822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0643822 w 17841600"/>
              <a:gd name="connsiteY10" fmla="*/ 720000 h 8542176"/>
              <a:gd name="connsiteX11" fmla="*/ 10643822 w 17841600"/>
              <a:gd name="connsiteY11" fmla="*/ 120002 h 8542176"/>
              <a:gd name="connsiteX12" fmla="*/ 10763824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0763824" y="0"/>
                </a:moveTo>
                <a:lnTo>
                  <a:pt x="14015820" y="0"/>
                </a:lnTo>
                <a:cubicBezTo>
                  <a:pt x="14082095" y="0"/>
                  <a:pt x="14135822" y="53727"/>
                  <a:pt x="14135822" y="120002"/>
                </a:cubicBezTo>
                <a:lnTo>
                  <a:pt x="14135822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0643822" y="720000"/>
                </a:lnTo>
                <a:lnTo>
                  <a:pt x="10643822" y="120002"/>
                </a:lnTo>
                <a:cubicBezTo>
                  <a:pt x="10643822" y="53727"/>
                  <a:pt x="10697549" y="0"/>
                  <a:pt x="10763824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DEB0AEE-D532-5AA4-E307-9B8991210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348889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52689A-2157-0641-A164-FB8112551D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4605" y="1744823"/>
            <a:ext cx="3488893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F4A5E7-21C7-4A54-E90A-AB6A9CF2B6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6455" y="1744824"/>
            <a:ext cx="348889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9832DBF-D52D-78E3-9792-D9F385BD1F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68305" y="1744824"/>
            <a:ext cx="3492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4CAA288-253E-A48B-CC7E-EDBB640365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60154" y="1744824"/>
            <a:ext cx="3488893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433627D-730D-EFB1-7F06-899D341F1F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14926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5-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E95D78A-2F27-7AF5-AAD5-74ED3C0C1B56}"/>
              </a:ext>
            </a:extLst>
          </p:cNvPr>
          <p:cNvSpPr/>
          <p:nvPr userDrawn="1"/>
        </p:nvSpPr>
        <p:spPr>
          <a:xfrm>
            <a:off x="3887207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2E3A8E1B-1AE4-E8F0-F326-E08F2AFD8D7D}"/>
              </a:ext>
            </a:extLst>
          </p:cNvPr>
          <p:cNvSpPr/>
          <p:nvPr userDrawn="1"/>
        </p:nvSpPr>
        <p:spPr>
          <a:xfrm>
            <a:off x="7377571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F386AE2-C430-8878-3D9D-299AA3A8A5CF}"/>
              </a:ext>
            </a:extLst>
          </p:cNvPr>
          <p:cNvSpPr/>
          <p:nvPr userDrawn="1"/>
        </p:nvSpPr>
        <p:spPr>
          <a:xfrm>
            <a:off x="10867940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86474A4-246D-728B-B0DB-3488264B769D}"/>
              </a:ext>
            </a:extLst>
          </p:cNvPr>
          <p:cNvSpPr/>
          <p:nvPr userDrawn="1"/>
        </p:nvSpPr>
        <p:spPr>
          <a:xfrm>
            <a:off x="396840" y="1744824"/>
            <a:ext cx="3492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84EFD4B-8611-86B0-2B36-4D8EE9AA8CA6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4254197 w 17841600"/>
              <a:gd name="connsiteY0" fmla="*/ 0 h 8542176"/>
              <a:gd name="connsiteX1" fmla="*/ 17506194 w 17841600"/>
              <a:gd name="connsiteY1" fmla="*/ 0 h 8542176"/>
              <a:gd name="connsiteX2" fmla="*/ 17626194 w 17841600"/>
              <a:gd name="connsiteY2" fmla="*/ 120002 h 8542176"/>
              <a:gd name="connsiteX3" fmla="*/ 17626194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4134195 w 17841600"/>
              <a:gd name="connsiteY10" fmla="*/ 720000 h 8542176"/>
              <a:gd name="connsiteX11" fmla="*/ 14134195 w 17841600"/>
              <a:gd name="connsiteY11" fmla="*/ 120002 h 8542176"/>
              <a:gd name="connsiteX12" fmla="*/ 14254197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4254197" y="0"/>
                </a:moveTo>
                <a:lnTo>
                  <a:pt x="17506194" y="0"/>
                </a:lnTo>
                <a:cubicBezTo>
                  <a:pt x="17572468" y="0"/>
                  <a:pt x="17626194" y="53727"/>
                  <a:pt x="17626194" y="120002"/>
                </a:cubicBezTo>
                <a:lnTo>
                  <a:pt x="17626194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4134195" y="720000"/>
                </a:lnTo>
                <a:lnTo>
                  <a:pt x="14134195" y="120002"/>
                </a:lnTo>
                <a:cubicBezTo>
                  <a:pt x="14134195" y="53727"/>
                  <a:pt x="14187922" y="0"/>
                  <a:pt x="14254197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1F03A36-1E97-C7E6-BE47-B4F2C1BBD2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755" y="1744824"/>
            <a:ext cx="3489997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FF09557-2CB9-4C97-DAE2-E461E3D70D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4605" y="1744823"/>
            <a:ext cx="3489997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31E66B2-FA08-D6AC-A794-67F83FF5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6455" y="1744824"/>
            <a:ext cx="3489997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FB01DF5-3338-3D54-54B7-71868A6F2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68305" y="1744824"/>
            <a:ext cx="3489997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3F98382-D5DC-0E4D-B937-27934F9BC2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360154" y="1744824"/>
            <a:ext cx="3492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7C9156E-5ECB-7F2B-DB53-18C8582BF5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7375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4-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3490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1119DE97-9447-B324-9319-4BD34A64A2F8}"/>
              </a:ext>
            </a:extLst>
          </p:cNvPr>
          <p:cNvSpPr/>
          <p:nvPr userDrawn="1"/>
        </p:nvSpPr>
        <p:spPr>
          <a:xfrm>
            <a:off x="9134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6BCF885-1B7D-17E4-7282-3A7E8D659D33}"/>
              </a:ext>
            </a:extLst>
          </p:cNvPr>
          <p:cNvSpPr/>
          <p:nvPr userDrawn="1"/>
        </p:nvSpPr>
        <p:spPr>
          <a:xfrm>
            <a:off x="4778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1F93EB-5E35-F6A8-979A-27E0919F8FAE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318448 w 17841600"/>
              <a:gd name="connsiteY0" fmla="*/ 0 h 8542176"/>
              <a:gd name="connsiteX1" fmla="*/ 4434445 w 17841600"/>
              <a:gd name="connsiteY1" fmla="*/ 0 h 8542176"/>
              <a:gd name="connsiteX2" fmla="*/ 4554447 w 17841600"/>
              <a:gd name="connsiteY2" fmla="*/ 120002 h 8542176"/>
              <a:gd name="connsiteX3" fmla="*/ 4554447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98446 w 17841600"/>
              <a:gd name="connsiteY10" fmla="*/ 720000 h 8542176"/>
              <a:gd name="connsiteX11" fmla="*/ 198446 w 17841600"/>
              <a:gd name="connsiteY11" fmla="*/ 120002 h 8542176"/>
              <a:gd name="connsiteX12" fmla="*/ 318448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318448" y="0"/>
                </a:moveTo>
                <a:lnTo>
                  <a:pt x="4434445" y="0"/>
                </a:lnTo>
                <a:cubicBezTo>
                  <a:pt x="4500719" y="0"/>
                  <a:pt x="4554447" y="53727"/>
                  <a:pt x="4554447" y="120002"/>
                </a:cubicBezTo>
                <a:lnTo>
                  <a:pt x="4554447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98446" y="720000"/>
                </a:lnTo>
                <a:lnTo>
                  <a:pt x="198446" y="120002"/>
                </a:lnTo>
                <a:cubicBezTo>
                  <a:pt x="198446" y="53727"/>
                  <a:pt x="252173" y="0"/>
                  <a:pt x="318448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6617EDC-478D-3692-48C7-F265785AF8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748" y="1744824"/>
            <a:ext cx="435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A56AA62-EAC4-FA9E-BE8E-884F88562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7233" y="1744823"/>
            <a:ext cx="4354646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481C358-5B24-983C-5293-0218A61AA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33718" y="1744824"/>
            <a:ext cx="4355007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7339AC4-3B02-F3AE-AA9F-F3FF23DD1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88726" y="1744824"/>
            <a:ext cx="4357476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032EB61-D34C-59A7-A001-595EEBC48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08369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4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3490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1119DE97-9447-B324-9319-4BD34A64A2F8}"/>
              </a:ext>
            </a:extLst>
          </p:cNvPr>
          <p:cNvSpPr/>
          <p:nvPr userDrawn="1"/>
        </p:nvSpPr>
        <p:spPr>
          <a:xfrm>
            <a:off x="9134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F4894373-D749-FCA0-0EE0-FB861A3BDF13}"/>
              </a:ext>
            </a:extLst>
          </p:cNvPr>
          <p:cNvSpPr/>
          <p:nvPr userDrawn="1"/>
        </p:nvSpPr>
        <p:spPr>
          <a:xfrm>
            <a:off x="422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43F739-D644-E7E7-5005-106DFB86FADC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4674449 w 17841600"/>
              <a:gd name="connsiteY0" fmla="*/ 0 h 8542176"/>
              <a:gd name="connsiteX1" fmla="*/ 8790444 w 17841600"/>
              <a:gd name="connsiteY1" fmla="*/ 0 h 8542176"/>
              <a:gd name="connsiteX2" fmla="*/ 8910446 w 17841600"/>
              <a:gd name="connsiteY2" fmla="*/ 120002 h 8542176"/>
              <a:gd name="connsiteX3" fmla="*/ 8910446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4554447 w 17841600"/>
              <a:gd name="connsiteY10" fmla="*/ 720000 h 8542176"/>
              <a:gd name="connsiteX11" fmla="*/ 4554447 w 17841600"/>
              <a:gd name="connsiteY11" fmla="*/ 120002 h 8542176"/>
              <a:gd name="connsiteX12" fmla="*/ 4674449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4674449" y="0"/>
                </a:moveTo>
                <a:lnTo>
                  <a:pt x="8790444" y="0"/>
                </a:lnTo>
                <a:cubicBezTo>
                  <a:pt x="8856719" y="0"/>
                  <a:pt x="8910446" y="53727"/>
                  <a:pt x="8910446" y="120002"/>
                </a:cubicBezTo>
                <a:lnTo>
                  <a:pt x="8910446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4554447" y="720000"/>
                </a:lnTo>
                <a:lnTo>
                  <a:pt x="4554447" y="120002"/>
                </a:lnTo>
                <a:cubicBezTo>
                  <a:pt x="4554447" y="53727"/>
                  <a:pt x="4608174" y="0"/>
                  <a:pt x="4674449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F494382-A120-6DC0-9C85-928A4386F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748" y="1744824"/>
            <a:ext cx="435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ECA1BF6-F644-E828-43A0-FAB8A9FF00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7233" y="1744823"/>
            <a:ext cx="4356000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D19B1BC-927B-7EF1-2CAB-A78840B137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33718" y="1744824"/>
            <a:ext cx="435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8F4AEB2-49D6-6CA7-EC5A-F32B49C459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90202" y="1744824"/>
            <a:ext cx="435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A711003-9718-5327-07DD-3E656C29D3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00073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4-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3490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6BCF885-1B7D-17E4-7282-3A7E8D659D33}"/>
              </a:ext>
            </a:extLst>
          </p:cNvPr>
          <p:cNvSpPr/>
          <p:nvPr userDrawn="1"/>
        </p:nvSpPr>
        <p:spPr>
          <a:xfrm>
            <a:off x="4778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F4894373-D749-FCA0-0EE0-FB861A3BDF13}"/>
              </a:ext>
            </a:extLst>
          </p:cNvPr>
          <p:cNvSpPr/>
          <p:nvPr userDrawn="1"/>
        </p:nvSpPr>
        <p:spPr>
          <a:xfrm>
            <a:off x="422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1D73D71-10AE-E18B-388B-29EB79496C91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9030448 w 17841600"/>
              <a:gd name="connsiteY0" fmla="*/ 0 h 8542176"/>
              <a:gd name="connsiteX1" fmla="*/ 13146444 w 17841600"/>
              <a:gd name="connsiteY1" fmla="*/ 0 h 8542176"/>
              <a:gd name="connsiteX2" fmla="*/ 13266446 w 17841600"/>
              <a:gd name="connsiteY2" fmla="*/ 120002 h 8542176"/>
              <a:gd name="connsiteX3" fmla="*/ 13266446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8910446 w 17841600"/>
              <a:gd name="connsiteY10" fmla="*/ 720000 h 8542176"/>
              <a:gd name="connsiteX11" fmla="*/ 8910446 w 17841600"/>
              <a:gd name="connsiteY11" fmla="*/ 120002 h 8542176"/>
              <a:gd name="connsiteX12" fmla="*/ 9030448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9030448" y="0"/>
                </a:moveTo>
                <a:lnTo>
                  <a:pt x="13146444" y="0"/>
                </a:lnTo>
                <a:cubicBezTo>
                  <a:pt x="13212719" y="0"/>
                  <a:pt x="13266446" y="53727"/>
                  <a:pt x="13266446" y="120002"/>
                </a:cubicBezTo>
                <a:lnTo>
                  <a:pt x="13266446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8910446" y="720000"/>
                </a:lnTo>
                <a:lnTo>
                  <a:pt x="8910446" y="120002"/>
                </a:lnTo>
                <a:cubicBezTo>
                  <a:pt x="8910446" y="53727"/>
                  <a:pt x="8964173" y="0"/>
                  <a:pt x="9030448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AC76EB1-EB91-7D85-B27B-635BF456FF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748" y="1744824"/>
            <a:ext cx="4375234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AC5A3A-040B-4BC6-694D-92688F5F11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7233" y="1744823"/>
            <a:ext cx="4375234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F71C7F-C7B6-3F1D-075D-E98C240C2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33718" y="1744824"/>
            <a:ext cx="435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EAAE8B0-6878-1D77-8347-FC2982E2B7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90202" y="1744824"/>
            <a:ext cx="4375234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B209663-50EA-8404-2933-72581DBF3B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895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EX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8E40822-7D9D-4BAC-AB14-2217DF8781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4118" y="2160000"/>
            <a:ext cx="10800000" cy="7380000"/>
          </a:xfrm>
          <a:prstGeom prst="rect">
            <a:avLst/>
          </a:prstGeom>
          <a:noFill/>
          <a:ln>
            <a:noFill/>
          </a:ln>
          <a:effectLst/>
        </p:spPr>
        <p:txBody>
          <a:bodyPr lIns="540000" tIns="540000" rIns="540000" bIns="540000" anchor="t">
            <a:normAutofit/>
          </a:bodyPr>
          <a:lstStyle>
            <a:lvl1pPr marL="0" indent="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0173C7"/>
              </a:buClr>
              <a:buSzPct val="100000"/>
              <a:buFontTx/>
              <a:buNone/>
              <a:defRPr sz="2800" b="0">
                <a:solidFill>
                  <a:schemeClr val="accent1"/>
                </a:solidFill>
                <a:latin typeface="+mn-lt"/>
                <a:cs typeface="Segoe UI Light" panose="020B0502040204020203" pitchFamily="34" charset="0"/>
              </a:defRPr>
            </a:lvl1pPr>
            <a:lvl2pPr marL="510342" indent="-239525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3241">
                <a:solidFill>
                  <a:srgbClr val="015A9D"/>
                </a:solidFill>
                <a:latin typeface="+mn-lt"/>
              </a:defRPr>
            </a:lvl2pPr>
            <a:lvl3pPr marL="729061" indent="-21871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2434">
                <a:solidFill>
                  <a:srgbClr val="015A9D"/>
                </a:solidFill>
                <a:latin typeface="+mn-lt"/>
              </a:defRPr>
            </a:lvl3pPr>
            <a:lvl4pPr marL="947781" indent="-21871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2160">
                <a:solidFill>
                  <a:srgbClr val="015A9D"/>
                </a:solidFill>
                <a:latin typeface="+mn-lt"/>
              </a:defRPr>
            </a:lvl4pPr>
            <a:lvl5pPr marL="1093593" indent="-18226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1894">
                <a:solidFill>
                  <a:srgbClr val="015A9D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C8E2224-CB03-D4B2-CAA9-516227440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117" y="1296000"/>
            <a:ext cx="17841600" cy="791124"/>
          </a:xfrm>
          <a:prstGeom prst="rect">
            <a:avLst/>
          </a:prstGeom>
          <a:noFill/>
        </p:spPr>
        <p:txBody>
          <a:bodyPr lIns="540000" tIns="0" rIns="540000" bIns="0" anchor="ctr">
            <a:noAutofit/>
          </a:bodyPr>
          <a:lstStyle>
            <a:lvl1pPr algn="l">
              <a:buFontTx/>
              <a:buNone/>
              <a:defRPr lang="en-US" sz="4400" b="0" dirty="0">
                <a:solidFill>
                  <a:srgbClr val="4679BE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3350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4-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1119DE97-9447-B324-9319-4BD34A64A2F8}"/>
              </a:ext>
            </a:extLst>
          </p:cNvPr>
          <p:cNvSpPr/>
          <p:nvPr userDrawn="1"/>
        </p:nvSpPr>
        <p:spPr>
          <a:xfrm>
            <a:off x="9134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6BCF885-1B7D-17E4-7282-3A7E8D659D33}"/>
              </a:ext>
            </a:extLst>
          </p:cNvPr>
          <p:cNvSpPr/>
          <p:nvPr userDrawn="1"/>
        </p:nvSpPr>
        <p:spPr>
          <a:xfrm>
            <a:off x="4778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F4894373-D749-FCA0-0EE0-FB861A3BDF13}"/>
              </a:ext>
            </a:extLst>
          </p:cNvPr>
          <p:cNvSpPr/>
          <p:nvPr userDrawn="1"/>
        </p:nvSpPr>
        <p:spPr>
          <a:xfrm>
            <a:off x="422564" y="1744824"/>
            <a:ext cx="4356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0EA3BA8-1466-61E9-6304-60CB36ADB5BB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3386448 w 17841600"/>
              <a:gd name="connsiteY0" fmla="*/ 0 h 8542176"/>
              <a:gd name="connsiteX1" fmla="*/ 17502444 w 17841600"/>
              <a:gd name="connsiteY1" fmla="*/ 0 h 8542176"/>
              <a:gd name="connsiteX2" fmla="*/ 17622446 w 17841600"/>
              <a:gd name="connsiteY2" fmla="*/ 120002 h 8542176"/>
              <a:gd name="connsiteX3" fmla="*/ 17622446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3266446 w 17841600"/>
              <a:gd name="connsiteY10" fmla="*/ 720000 h 8542176"/>
              <a:gd name="connsiteX11" fmla="*/ 13266446 w 17841600"/>
              <a:gd name="connsiteY11" fmla="*/ 120002 h 8542176"/>
              <a:gd name="connsiteX12" fmla="*/ 13386448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3386448" y="0"/>
                </a:moveTo>
                <a:lnTo>
                  <a:pt x="17502444" y="0"/>
                </a:lnTo>
                <a:cubicBezTo>
                  <a:pt x="17568718" y="0"/>
                  <a:pt x="17622446" y="53727"/>
                  <a:pt x="17622446" y="120002"/>
                </a:cubicBezTo>
                <a:lnTo>
                  <a:pt x="17622446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3266446" y="720000"/>
                </a:lnTo>
                <a:lnTo>
                  <a:pt x="13266446" y="120002"/>
                </a:lnTo>
                <a:cubicBezTo>
                  <a:pt x="13266446" y="53727"/>
                  <a:pt x="13320173" y="0"/>
                  <a:pt x="13386448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2AA7CB-A137-005C-4C26-9D6FFCE24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748" y="1744824"/>
            <a:ext cx="4354645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038ECB-6C9F-8AF3-ED50-72BEC013E0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7233" y="1744823"/>
            <a:ext cx="4354645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506A902-1BF5-33F5-0676-AB0EEF5F1C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33718" y="1744824"/>
            <a:ext cx="4354645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932EF47-2CD7-6814-517B-B9B61D4367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90202" y="1744824"/>
            <a:ext cx="4356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2FC4549-EA57-1CFC-5C7D-026315BFAE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1363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3-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2045824" y="1744824"/>
            <a:ext cx="581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6BAC2FA-ED2B-0C5B-1901-9F10F2299938}"/>
              </a:ext>
            </a:extLst>
          </p:cNvPr>
          <p:cNvSpPr/>
          <p:nvPr userDrawn="1"/>
        </p:nvSpPr>
        <p:spPr>
          <a:xfrm>
            <a:off x="6231824" y="1744824"/>
            <a:ext cx="581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24AC49D-828C-C353-C9CF-B7B9E44B2D99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313708 w 17841600"/>
              <a:gd name="connsiteY0" fmla="*/ 0 h 8542176"/>
              <a:gd name="connsiteX1" fmla="*/ 5887705 w 17841600"/>
              <a:gd name="connsiteY1" fmla="*/ 0 h 8542176"/>
              <a:gd name="connsiteX2" fmla="*/ 6007707 w 17841600"/>
              <a:gd name="connsiteY2" fmla="*/ 120002 h 8542176"/>
              <a:gd name="connsiteX3" fmla="*/ 6007707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93706 w 17841600"/>
              <a:gd name="connsiteY10" fmla="*/ 720000 h 8542176"/>
              <a:gd name="connsiteX11" fmla="*/ 193706 w 17841600"/>
              <a:gd name="connsiteY11" fmla="*/ 120002 h 8542176"/>
              <a:gd name="connsiteX12" fmla="*/ 313708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313708" y="0"/>
                </a:moveTo>
                <a:lnTo>
                  <a:pt x="5887705" y="0"/>
                </a:lnTo>
                <a:cubicBezTo>
                  <a:pt x="5953979" y="0"/>
                  <a:pt x="6007707" y="53727"/>
                  <a:pt x="6007707" y="120002"/>
                </a:cubicBezTo>
                <a:lnTo>
                  <a:pt x="6007707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93706" y="720000"/>
                </a:lnTo>
                <a:lnTo>
                  <a:pt x="193706" y="120002"/>
                </a:lnTo>
                <a:cubicBezTo>
                  <a:pt x="193706" y="53727"/>
                  <a:pt x="247433" y="0"/>
                  <a:pt x="313708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99382C0-DB96-880A-4C57-1AF615D57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748" y="1744824"/>
            <a:ext cx="581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5EB695D-58BF-FA21-8E53-655B953D98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7474" y="1744823"/>
            <a:ext cx="5802700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FBC138-871A-7BB2-5D96-39926E5653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54200" y="1744824"/>
            <a:ext cx="58027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6666E73-00FF-4B7E-5CDB-7120A0D804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6361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3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12045824" y="1744824"/>
            <a:ext cx="581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AB58031-5F63-AB24-FEC7-664230B6441C}"/>
              </a:ext>
            </a:extLst>
          </p:cNvPr>
          <p:cNvSpPr/>
          <p:nvPr userDrawn="1"/>
        </p:nvSpPr>
        <p:spPr>
          <a:xfrm>
            <a:off x="417824" y="1744824"/>
            <a:ext cx="581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4712C92-B7C6-582E-D240-457B2AB9BC08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6127709 w 17841600"/>
              <a:gd name="connsiteY0" fmla="*/ 0 h 8542176"/>
              <a:gd name="connsiteX1" fmla="*/ 11701704 w 17841600"/>
              <a:gd name="connsiteY1" fmla="*/ 0 h 8542176"/>
              <a:gd name="connsiteX2" fmla="*/ 11821706 w 17841600"/>
              <a:gd name="connsiteY2" fmla="*/ 120002 h 8542176"/>
              <a:gd name="connsiteX3" fmla="*/ 11821706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6007707 w 17841600"/>
              <a:gd name="connsiteY10" fmla="*/ 720000 h 8542176"/>
              <a:gd name="connsiteX11" fmla="*/ 6007707 w 17841600"/>
              <a:gd name="connsiteY11" fmla="*/ 120002 h 8542176"/>
              <a:gd name="connsiteX12" fmla="*/ 6127709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6127709" y="0"/>
                </a:moveTo>
                <a:lnTo>
                  <a:pt x="11701704" y="0"/>
                </a:lnTo>
                <a:cubicBezTo>
                  <a:pt x="11767979" y="0"/>
                  <a:pt x="11821706" y="53727"/>
                  <a:pt x="11821706" y="120002"/>
                </a:cubicBezTo>
                <a:lnTo>
                  <a:pt x="11821706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6007707" y="720000"/>
                </a:lnTo>
                <a:lnTo>
                  <a:pt x="6007707" y="120002"/>
                </a:lnTo>
                <a:cubicBezTo>
                  <a:pt x="6007707" y="53727"/>
                  <a:pt x="6061434" y="0"/>
                  <a:pt x="6127709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6262FE7-7A66-079F-C1DB-7DBABF3B13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748" y="1744824"/>
            <a:ext cx="5805624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F920EA7-BC0C-69AE-8654-B9A47F3292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7474" y="1744823"/>
            <a:ext cx="5814000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4CABD58-C36E-4293-FE9E-4C5CE978B7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54200" y="1744824"/>
            <a:ext cx="5805624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20359E8-5583-EB92-5707-15C00EF5BA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156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3-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6BAC2FA-ED2B-0C5B-1901-9F10F2299938}"/>
              </a:ext>
            </a:extLst>
          </p:cNvPr>
          <p:cNvSpPr/>
          <p:nvPr userDrawn="1"/>
        </p:nvSpPr>
        <p:spPr>
          <a:xfrm>
            <a:off x="6231824" y="1744824"/>
            <a:ext cx="581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AB58031-5F63-AB24-FEC7-664230B6441C}"/>
              </a:ext>
            </a:extLst>
          </p:cNvPr>
          <p:cNvSpPr/>
          <p:nvPr userDrawn="1"/>
        </p:nvSpPr>
        <p:spPr>
          <a:xfrm>
            <a:off x="417824" y="1744824"/>
            <a:ext cx="58140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C562C3-19CD-ADC2-99C0-82EEAB3A4487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11941708 w 17841600"/>
              <a:gd name="connsiteY0" fmla="*/ 0 h 8542176"/>
              <a:gd name="connsiteX1" fmla="*/ 17515704 w 17841600"/>
              <a:gd name="connsiteY1" fmla="*/ 0 h 8542176"/>
              <a:gd name="connsiteX2" fmla="*/ 17635706 w 17841600"/>
              <a:gd name="connsiteY2" fmla="*/ 120002 h 8542176"/>
              <a:gd name="connsiteX3" fmla="*/ 17635706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11821706 w 17841600"/>
              <a:gd name="connsiteY10" fmla="*/ 720000 h 8542176"/>
              <a:gd name="connsiteX11" fmla="*/ 11821706 w 17841600"/>
              <a:gd name="connsiteY11" fmla="*/ 120002 h 8542176"/>
              <a:gd name="connsiteX12" fmla="*/ 11941708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11941708" y="0"/>
                </a:moveTo>
                <a:lnTo>
                  <a:pt x="17515704" y="0"/>
                </a:lnTo>
                <a:cubicBezTo>
                  <a:pt x="17581978" y="0"/>
                  <a:pt x="17635706" y="53727"/>
                  <a:pt x="17635706" y="120002"/>
                </a:cubicBezTo>
                <a:lnTo>
                  <a:pt x="17635706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11821706" y="720000"/>
                </a:lnTo>
                <a:lnTo>
                  <a:pt x="11821706" y="120002"/>
                </a:lnTo>
                <a:cubicBezTo>
                  <a:pt x="11821706" y="53727"/>
                  <a:pt x="11875433" y="0"/>
                  <a:pt x="11941708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E221612-15DD-2923-BA9D-9829E541F4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748" y="1744824"/>
            <a:ext cx="580835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186DF94-C126-9514-CF55-E473F610CA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7474" y="1744823"/>
            <a:ext cx="5808350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F3F87F6-79EF-8715-B155-6BFBAA0553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54200" y="1744824"/>
            <a:ext cx="58140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1CB8AD-D2E8-AFF3-09DC-BB49A3E9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15434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2-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10B434C7-2BD9-EA13-BF3C-8C89F40D828E}"/>
              </a:ext>
            </a:extLst>
          </p:cNvPr>
          <p:cNvSpPr/>
          <p:nvPr userDrawn="1"/>
        </p:nvSpPr>
        <p:spPr>
          <a:xfrm>
            <a:off x="9146355" y="1744824"/>
            <a:ext cx="87192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EF18D91-8C58-1F00-01AF-7B15EA20B6F0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323039 w 17841600"/>
              <a:gd name="connsiteY0" fmla="*/ 0 h 8542176"/>
              <a:gd name="connsiteX1" fmla="*/ 8802235 w 17841600"/>
              <a:gd name="connsiteY1" fmla="*/ 0 h 8542176"/>
              <a:gd name="connsiteX2" fmla="*/ 8922237 w 17841600"/>
              <a:gd name="connsiteY2" fmla="*/ 120002 h 8542176"/>
              <a:gd name="connsiteX3" fmla="*/ 8922237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203037 w 17841600"/>
              <a:gd name="connsiteY10" fmla="*/ 720000 h 8542176"/>
              <a:gd name="connsiteX11" fmla="*/ 203037 w 17841600"/>
              <a:gd name="connsiteY11" fmla="*/ 120002 h 8542176"/>
              <a:gd name="connsiteX12" fmla="*/ 323039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323039" y="0"/>
                </a:moveTo>
                <a:lnTo>
                  <a:pt x="8802235" y="0"/>
                </a:lnTo>
                <a:cubicBezTo>
                  <a:pt x="8868510" y="0"/>
                  <a:pt x="8922237" y="53727"/>
                  <a:pt x="8922237" y="120002"/>
                </a:cubicBezTo>
                <a:lnTo>
                  <a:pt x="8922237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203037" y="720000"/>
                </a:lnTo>
                <a:lnTo>
                  <a:pt x="203037" y="120002"/>
                </a:lnTo>
                <a:cubicBezTo>
                  <a:pt x="203037" y="53727"/>
                  <a:pt x="256764" y="0"/>
                  <a:pt x="323039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09A1C44-7FDB-598C-32DF-FCBEB83E4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748" y="1744824"/>
            <a:ext cx="8719200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3AD4D-2F54-7C40-D236-197652050B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57957" y="1744823"/>
            <a:ext cx="8707598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C5C44C-4B34-C611-C314-6F0F29AD5A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72002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TAB2-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BAB58031-5F63-AB24-FEC7-664230B6441C}"/>
              </a:ext>
            </a:extLst>
          </p:cNvPr>
          <p:cNvSpPr/>
          <p:nvPr userDrawn="1"/>
        </p:nvSpPr>
        <p:spPr>
          <a:xfrm>
            <a:off x="427155" y="1744824"/>
            <a:ext cx="8719200" cy="720000"/>
          </a:xfrm>
          <a:prstGeom prst="round2SameRect">
            <a:avLst/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4323D0C-08FF-8AC4-9032-4176A62D1BA8}"/>
              </a:ext>
            </a:extLst>
          </p:cNvPr>
          <p:cNvSpPr/>
          <p:nvPr userDrawn="1"/>
        </p:nvSpPr>
        <p:spPr>
          <a:xfrm>
            <a:off x="224118" y="1744824"/>
            <a:ext cx="17841600" cy="7848000"/>
          </a:xfrm>
          <a:custGeom>
            <a:avLst/>
            <a:gdLst>
              <a:gd name="connsiteX0" fmla="*/ 9042239 w 17841600"/>
              <a:gd name="connsiteY0" fmla="*/ 0 h 8542176"/>
              <a:gd name="connsiteX1" fmla="*/ 17521434 w 17841600"/>
              <a:gd name="connsiteY1" fmla="*/ 0 h 8542176"/>
              <a:gd name="connsiteX2" fmla="*/ 17641438 w 17841600"/>
              <a:gd name="connsiteY2" fmla="*/ 120002 h 8542176"/>
              <a:gd name="connsiteX3" fmla="*/ 17641438 w 17841600"/>
              <a:gd name="connsiteY3" fmla="*/ 720000 h 8542176"/>
              <a:gd name="connsiteX4" fmla="*/ 17676240 w 17841600"/>
              <a:gd name="connsiteY4" fmla="*/ 720000 h 8542176"/>
              <a:gd name="connsiteX5" fmla="*/ 17841600 w 17841600"/>
              <a:gd name="connsiteY5" fmla="*/ 885361 h 8542176"/>
              <a:gd name="connsiteX6" fmla="*/ 17841600 w 17841600"/>
              <a:gd name="connsiteY6" fmla="*/ 8542176 h 8542176"/>
              <a:gd name="connsiteX7" fmla="*/ 0 w 17841600"/>
              <a:gd name="connsiteY7" fmla="*/ 8542176 h 8542176"/>
              <a:gd name="connsiteX8" fmla="*/ 0 w 17841600"/>
              <a:gd name="connsiteY8" fmla="*/ 885361 h 8542176"/>
              <a:gd name="connsiteX9" fmla="*/ 165361 w 17841600"/>
              <a:gd name="connsiteY9" fmla="*/ 720000 h 8542176"/>
              <a:gd name="connsiteX10" fmla="*/ 8922237 w 17841600"/>
              <a:gd name="connsiteY10" fmla="*/ 720000 h 8542176"/>
              <a:gd name="connsiteX11" fmla="*/ 8922237 w 17841600"/>
              <a:gd name="connsiteY11" fmla="*/ 120002 h 8542176"/>
              <a:gd name="connsiteX12" fmla="*/ 9042239 w 17841600"/>
              <a:gd name="connsiteY12" fmla="*/ 0 h 8542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841600" h="8542176">
                <a:moveTo>
                  <a:pt x="9042239" y="0"/>
                </a:moveTo>
                <a:lnTo>
                  <a:pt x="17521434" y="0"/>
                </a:lnTo>
                <a:cubicBezTo>
                  <a:pt x="17587710" y="0"/>
                  <a:pt x="17641438" y="53727"/>
                  <a:pt x="17641438" y="120002"/>
                </a:cubicBezTo>
                <a:lnTo>
                  <a:pt x="17641438" y="720000"/>
                </a:lnTo>
                <a:lnTo>
                  <a:pt x="17676240" y="720000"/>
                </a:lnTo>
                <a:cubicBezTo>
                  <a:pt x="17767564" y="720000"/>
                  <a:pt x="17841600" y="794035"/>
                  <a:pt x="17841600" y="885361"/>
                </a:cubicBezTo>
                <a:lnTo>
                  <a:pt x="17841600" y="8542176"/>
                </a:lnTo>
                <a:lnTo>
                  <a:pt x="0" y="8542176"/>
                </a:lnTo>
                <a:lnTo>
                  <a:pt x="0" y="885361"/>
                </a:lnTo>
                <a:cubicBezTo>
                  <a:pt x="0" y="794035"/>
                  <a:pt x="74035" y="720000"/>
                  <a:pt x="165361" y="720000"/>
                </a:cubicBezTo>
                <a:lnTo>
                  <a:pt x="8922237" y="720000"/>
                </a:lnTo>
                <a:lnTo>
                  <a:pt x="8922237" y="120002"/>
                </a:lnTo>
                <a:cubicBezTo>
                  <a:pt x="8922237" y="53727"/>
                  <a:pt x="8975964" y="0"/>
                  <a:pt x="9042239" y="0"/>
                </a:cubicBezTo>
                <a:close/>
              </a:path>
            </a:pathLst>
          </a:custGeom>
          <a:gradFill>
            <a:gsLst>
              <a:gs pos="100000">
                <a:schemeClr val="bg1"/>
              </a:gs>
              <a:gs pos="0">
                <a:srgbClr val="FAFAFA"/>
              </a:gs>
            </a:gsLst>
            <a:path path="circle">
              <a:fillToRect r="100000" b="100000"/>
            </a:path>
          </a:gradFill>
          <a:ln w="12700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1398708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sz="3000" b="0" i="0" u="none" strike="noStrike" kern="0" cap="none" spc="0" normalizeH="0" baseline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797D9C2-D70D-2069-C56A-7B603BEF8E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156" y="1744824"/>
            <a:ext cx="8712792" cy="720000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73519DE-E229-BC56-DC36-F78F3AAA9F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57957" y="1744823"/>
            <a:ext cx="8719200" cy="720001"/>
          </a:xfrm>
          <a:prstGeom prst="rect">
            <a:avLst/>
          </a:prstGeom>
        </p:spPr>
        <p:txBody>
          <a:bodyPr lIns="108000" tIns="0" rIns="108000" bIns="108000" anchor="b"/>
          <a:lstStyle>
            <a:lvl1pPr marL="0" indent="0" algn="ctr">
              <a:buFontTx/>
              <a:buNone/>
              <a:defRPr sz="2400">
                <a:solidFill>
                  <a:srgbClr val="2A4B7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 Name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C29E818-CB4F-1A65-35E2-2C8E9519B1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2464824"/>
            <a:ext cx="17839768" cy="7128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8656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9145BD8-4CC0-AF84-E454-EB8DECDB112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8288000" cy="32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Image size 1926x346</a:t>
            </a:r>
            <a:endParaRPr lang="el-GR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0190BC4-2925-9134-62F6-59C1AE3BAC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4118" y="3348000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6FAF21-3E36-0355-EE11-CF731E1778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2282" y="4427998"/>
            <a:ext cx="17841600" cy="5164826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0972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P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9145BD8-4CC0-AF84-E454-EB8DECDB11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8288000" cy="32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l-GR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AE889C7-57EE-0614-835D-44551345A8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20" y="3355388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AA3B786-D9B7-465D-394C-A0156B471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118" y="4427817"/>
            <a:ext cx="17794800" cy="791124"/>
          </a:xfrm>
          <a:prstGeom prst="rect">
            <a:avLst/>
          </a:prstGeom>
          <a:noFill/>
        </p:spPr>
        <p:txBody>
          <a:bodyPr lIns="540000" tIns="0" rIns="540000" bIns="0" anchor="ctr">
            <a:noAutofit/>
          </a:bodyPr>
          <a:lstStyle>
            <a:lvl1pPr>
              <a:buFontTx/>
              <a:buNone/>
              <a:defRPr lang="en-US" sz="4000" b="0" dirty="0">
                <a:solidFill>
                  <a:srgbClr val="4679BE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81A3CD5-8CFB-3627-A57C-DA0E7DFBA9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8" y="5283370"/>
            <a:ext cx="17839763" cy="4309454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5250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450524-62B7-5245-483E-B7D3C0960B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32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l-G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C0FF58-3E4D-B1F7-A5A9-DE8220BE43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4392000"/>
            <a:ext cx="7920001" cy="7200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0">
                <a:solidFill>
                  <a:srgbClr val="4679BE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AC7D9C5-0BF1-5FD9-5803-C941341134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8003" y="4392000"/>
            <a:ext cx="7920001" cy="720000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0">
                <a:solidFill>
                  <a:srgbClr val="4679BE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79D6025-051E-2859-11A7-21E9252403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3312000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9DB49C8-5AF4-8DBB-5CB4-1CD2A34783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994" y="5174998"/>
            <a:ext cx="7920000" cy="4417825"/>
          </a:xfrm>
          <a:prstGeom prst="rect">
            <a:avLst/>
          </a:prstGeom>
        </p:spPr>
        <p:txBody>
          <a:bodyPr lIns="0" tIns="0" rIns="0" bIns="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718C1-9788-1354-E32F-6EF5C00C32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48002" y="5174998"/>
            <a:ext cx="7920001" cy="4417826"/>
          </a:xfrm>
          <a:prstGeom prst="rect">
            <a:avLst/>
          </a:prstGeom>
        </p:spPr>
        <p:txBody>
          <a:bodyPr lIns="0" tIns="0" rIns="0" bIns="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6129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450524-62B7-5245-483E-B7D3C0960B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828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517C4-2875-4B76-1F53-ED245B4D59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7" y="5194043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16F0A-0674-385C-EF76-EDCB04B80C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2282" y="6252586"/>
            <a:ext cx="17841600" cy="3340238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364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MULTI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2868B-5EDE-8A8B-A090-690359A9FB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116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l-GR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FAD60EF-8B9D-AEC8-E9C4-83DA1EE0F5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115" y="1296000"/>
            <a:ext cx="10800000" cy="8280000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6070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450524-62B7-5245-483E-B7D3C0960B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8288000" cy="62068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l-GR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C0FF58-3E4D-B1F7-A5A9-DE8220BE43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8" y="6300000"/>
            <a:ext cx="7920001" cy="720000"/>
          </a:xfrm>
          <a:prstGeom prst="rect">
            <a:avLst/>
          </a:prstGeom>
          <a:noFill/>
        </p:spPr>
        <p:txBody>
          <a:bodyPr lIns="72000" tIns="0" rIns="72000" b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0">
                <a:solidFill>
                  <a:srgbClr val="2A4B78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AC7D9C5-0BF1-5FD9-5803-C941341134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48003" y="6300000"/>
            <a:ext cx="7920001" cy="720000"/>
          </a:xfrm>
          <a:prstGeom prst="rect">
            <a:avLst/>
          </a:prstGeom>
          <a:noFill/>
        </p:spPr>
        <p:txBody>
          <a:bodyPr lIns="72000" tIns="0" rIns="72000" b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0">
                <a:solidFill>
                  <a:srgbClr val="2A4B78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06771F9-6BFD-CA39-13DD-26BA90C5FF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996" y="7113164"/>
            <a:ext cx="7920000" cy="2479660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900DAB-F5D5-A4B0-1289-CB0B5E79B6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8002" y="7113164"/>
            <a:ext cx="7920001" cy="2479660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424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P2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000" y="1620000"/>
            <a:ext cx="8244000" cy="7920000"/>
          </a:xfrm>
          <a:prstGeom prst="roundRect">
            <a:avLst>
              <a:gd name="adj" fmla="val 2884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95735" y="1799584"/>
            <a:ext cx="788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AFF9B9-D199-2B91-86A0-6B7A2C58E6E1}"/>
              </a:ext>
            </a:extLst>
          </p:cNvPr>
          <p:cNvCxnSpPr>
            <a:cxnSpLocks/>
          </p:cNvCxnSpPr>
          <p:nvPr userDrawn="1"/>
        </p:nvCxnSpPr>
        <p:spPr>
          <a:xfrm>
            <a:off x="1065418" y="1619584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B7CDBF-456A-658A-9D44-0AC400A9E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24000" y="1619584"/>
            <a:ext cx="824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3031C576-9510-64BC-2692-712F5E585D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4000" y="1799584"/>
            <a:ext cx="788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843F44-4929-F341-36AC-15CDB6D1F28C}"/>
              </a:ext>
            </a:extLst>
          </p:cNvPr>
          <p:cNvCxnSpPr>
            <a:cxnSpLocks/>
          </p:cNvCxnSpPr>
          <p:nvPr userDrawn="1"/>
        </p:nvCxnSpPr>
        <p:spPr>
          <a:xfrm>
            <a:off x="9499736" y="1619584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C94EDB8-889C-94D2-BFEE-F6D0A51643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5736" y="2699168"/>
            <a:ext cx="7884728" cy="29285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3B2DF8BF-69EA-35D3-B5D4-477581DACB5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99007" y="2699168"/>
            <a:ext cx="7884728" cy="2928520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D967003-CEDE-9ED5-A214-D2B8D1214B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264" y="5867400"/>
            <a:ext cx="7875471" cy="3500120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227D819-B820-56BC-9CCA-8CAC34D100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08264" y="5868771"/>
            <a:ext cx="7875471" cy="3500120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552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P3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0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00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AFF9B9-D199-2B91-86A0-6B7A2C58E6E1}"/>
              </a:ext>
            </a:extLst>
          </p:cNvPr>
          <p:cNvCxnSpPr>
            <a:cxnSpLocks/>
          </p:cNvCxnSpPr>
          <p:nvPr userDrawn="1"/>
        </p:nvCxnSpPr>
        <p:spPr>
          <a:xfrm>
            <a:off x="895736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F8C560-9D46-E8F3-8894-E88C092B6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444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DC770C3C-FBFF-D10A-5DDE-1C42BF674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24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CC2BD7-FE54-21CE-2565-103C1C0AD6C1}"/>
              </a:ext>
            </a:extLst>
          </p:cNvPr>
          <p:cNvCxnSpPr>
            <a:cxnSpLocks/>
          </p:cNvCxnSpPr>
          <p:nvPr userDrawn="1"/>
        </p:nvCxnSpPr>
        <p:spPr>
          <a:xfrm>
            <a:off x="6624000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77D0C8-EA7F-CF2B-5973-AAA97921D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2168000" y="1620000"/>
            <a:ext cx="5364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BEF6EFF-9910-55CF-9DDA-264209DE6C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0" y="1800000"/>
            <a:ext cx="5004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6B931D-CAF7-47C0-55A5-DC7F2AE152B5}"/>
              </a:ext>
            </a:extLst>
          </p:cNvPr>
          <p:cNvCxnSpPr>
            <a:cxnSpLocks/>
          </p:cNvCxnSpPr>
          <p:nvPr userDrawn="1"/>
        </p:nvCxnSpPr>
        <p:spPr>
          <a:xfrm>
            <a:off x="12348000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AD7C81-00A8-BC94-77D4-3963680A347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5150" y="2630486"/>
            <a:ext cx="5004000" cy="2412000"/>
          </a:xfrm>
          <a:prstGeom prst="rect">
            <a:avLst/>
          </a:prstGeom>
        </p:spPr>
        <p:txBody>
          <a:bodyPr/>
          <a:lstStyle/>
          <a:p>
            <a:endParaRPr lang="el-GR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B481F8D-C0D4-55E8-E4F9-DAC45F7907C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24000" y="2625749"/>
            <a:ext cx="5004000" cy="2412000"/>
          </a:xfrm>
          <a:prstGeom prst="rect">
            <a:avLst/>
          </a:prstGeom>
        </p:spPr>
        <p:txBody>
          <a:bodyPr/>
          <a:lstStyle/>
          <a:p>
            <a:endParaRPr lang="el-GR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A37737C7-FADA-A8C6-9F3C-6EDEAF54F4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348000" y="2625749"/>
            <a:ext cx="5004000" cy="2412000"/>
          </a:xfrm>
          <a:prstGeom prst="rect">
            <a:avLst/>
          </a:prstGeom>
        </p:spPr>
        <p:txBody>
          <a:bodyPr/>
          <a:lstStyle/>
          <a:p>
            <a:endParaRPr lang="el-GR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F4C17D5-662E-5FE0-3BAE-A6327D4966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5151" y="5138348"/>
            <a:ext cx="5004000" cy="4229172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D20DCF7-AFC9-2DCF-461C-E5EFE4FF01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24000" y="5138348"/>
            <a:ext cx="5004000" cy="4229172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40B8F9C-3AB2-F7B7-B623-86BBB23A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8000" y="5138348"/>
            <a:ext cx="5004000" cy="4229172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902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CP4-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228139-3052-311F-92E1-FDB22306F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60000" y="1620000"/>
            <a:ext cx="4122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65EC4E9-1B77-CA36-00E9-AA8966CA75C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40000" y="1800000"/>
            <a:ext cx="3762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AFF9B9-D199-2B91-86A0-6B7A2C58E6E1}"/>
              </a:ext>
            </a:extLst>
          </p:cNvPr>
          <p:cNvCxnSpPr>
            <a:cxnSpLocks/>
          </p:cNvCxnSpPr>
          <p:nvPr userDrawn="1"/>
        </p:nvCxnSpPr>
        <p:spPr>
          <a:xfrm>
            <a:off x="536400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112E53-297A-F9D6-9D32-FDA31660CE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65B343-D0D8-B36A-29D8-8F3BE420D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842000" y="1620000"/>
            <a:ext cx="4122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74126C5D-CF0F-C0E4-FE07-29A59E36C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2000" y="1800000"/>
            <a:ext cx="3762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FB12E4-A0F0-931F-DF90-93574262FB5F}"/>
              </a:ext>
            </a:extLst>
          </p:cNvPr>
          <p:cNvCxnSpPr>
            <a:cxnSpLocks/>
          </p:cNvCxnSpPr>
          <p:nvPr userDrawn="1"/>
        </p:nvCxnSpPr>
        <p:spPr>
          <a:xfrm>
            <a:off x="5022000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237643-527C-1ADD-A68D-DD090E731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24000" y="1620000"/>
            <a:ext cx="4122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56ACBBC0-A647-C633-F706-B19C46E51D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04000" y="1800000"/>
            <a:ext cx="3762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A5DE69-832B-8B0C-87AA-A2ECB8A4EC5A}"/>
              </a:ext>
            </a:extLst>
          </p:cNvPr>
          <p:cNvCxnSpPr>
            <a:cxnSpLocks/>
          </p:cNvCxnSpPr>
          <p:nvPr userDrawn="1"/>
        </p:nvCxnSpPr>
        <p:spPr>
          <a:xfrm>
            <a:off x="9504000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ACDD13E-645B-3A00-8BAC-20A0B127D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3806000" y="1620000"/>
            <a:ext cx="4122000" cy="7920000"/>
          </a:xfrm>
          <a:prstGeom prst="roundRect">
            <a:avLst>
              <a:gd name="adj" fmla="val 1575"/>
            </a:avLst>
          </a:prstGeom>
          <a:noFill/>
          <a:ln w="9525" cap="flat" cmpd="sng" algn="ctr">
            <a:solidFill>
              <a:srgbClr val="CDD4D9"/>
            </a:solidFill>
            <a:prstDash val="solid"/>
            <a:headEnd type="none" w="med" len="med"/>
            <a:tailEnd type="none" w="med" len="med"/>
          </a:ln>
          <a:effectLst>
            <a:outerShdw blurRad="63500" algn="ctr" rotWithShape="0">
              <a:srgbClr val="CFDBE6"/>
            </a:outerShdw>
          </a:effectLst>
        </p:spPr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39870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BDDCF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B04261BE-E82F-8F85-F6A6-594A7CDC6F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986000" y="1800000"/>
            <a:ext cx="3762000" cy="72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4679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</a:t>
            </a:r>
            <a:endParaRPr lang="el-GR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C0F1A1-0576-5084-6613-E059621609C1}"/>
              </a:ext>
            </a:extLst>
          </p:cNvPr>
          <p:cNvCxnSpPr>
            <a:cxnSpLocks/>
          </p:cNvCxnSpPr>
          <p:nvPr userDrawn="1"/>
        </p:nvCxnSpPr>
        <p:spPr>
          <a:xfrm>
            <a:off x="13986000" y="1620000"/>
            <a:ext cx="1729769" cy="0"/>
          </a:xfrm>
          <a:prstGeom prst="line">
            <a:avLst/>
          </a:prstGeom>
          <a:ln w="63500">
            <a:solidFill>
              <a:srgbClr val="4679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1A5B971E-6141-6788-D979-F6BBA37D4A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6400" y="2630486"/>
            <a:ext cx="3762000" cy="2412000"/>
          </a:xfrm>
          <a:prstGeom prst="rect">
            <a:avLst/>
          </a:prstGeom>
        </p:spPr>
        <p:txBody>
          <a:bodyPr/>
          <a:lstStyle/>
          <a:p>
            <a:endParaRPr lang="el-GR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A3BBBAAA-DE5A-9FA6-1A62-DC3D4F21D0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22000" y="2625749"/>
            <a:ext cx="3762000" cy="2412000"/>
          </a:xfrm>
          <a:prstGeom prst="rect">
            <a:avLst/>
          </a:prstGeom>
        </p:spPr>
        <p:txBody>
          <a:bodyPr/>
          <a:lstStyle/>
          <a:p>
            <a:endParaRPr lang="el-GR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2C8C84CD-6326-EA01-498B-D864A31A8F7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504000" y="2625749"/>
            <a:ext cx="3762000" cy="2412000"/>
          </a:xfrm>
          <a:prstGeom prst="rect">
            <a:avLst/>
          </a:prstGeom>
        </p:spPr>
        <p:txBody>
          <a:bodyPr/>
          <a:lstStyle/>
          <a:p>
            <a:endParaRPr lang="el-GR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684FD9-9797-305E-3101-341A2D8286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3983465" y="2614490"/>
            <a:ext cx="3762000" cy="2412000"/>
          </a:xfrm>
          <a:prstGeom prst="rect">
            <a:avLst/>
          </a:prstGeom>
        </p:spPr>
        <p:txBody>
          <a:bodyPr/>
          <a:lstStyle/>
          <a:p>
            <a:endParaRPr lang="el-GR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E549B4-4EE8-3FA0-D5BF-3808BEAB33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6401" y="5138348"/>
            <a:ext cx="3762000" cy="4229172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C1E1F5D-F560-891C-BF26-BC2775572AB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22000" y="5174288"/>
            <a:ext cx="3762000" cy="4229172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34EEEDB-C6C0-AA17-F4A3-482DFE0FEA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04000" y="5174288"/>
            <a:ext cx="3762000" cy="4229172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1547DDC-14FA-0A6E-0909-9CB21E3A086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83465" y="5138348"/>
            <a:ext cx="3762000" cy="4229172"/>
          </a:xfrm>
          <a:prstGeom prst="rect">
            <a:avLst/>
          </a:prstGeom>
        </p:spPr>
        <p:txBody>
          <a:bodyPr lIns="72000" tIns="72000" rIns="72000" bIns="72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8pPr>
            <a:lvl9pPr marL="115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</a:t>
            </a:r>
          </a:p>
          <a:p>
            <a:pPr lvl="1"/>
            <a:r>
              <a:rPr lang="en-US" dirty="0"/>
              <a:t>Header Note </a:t>
            </a:r>
          </a:p>
          <a:p>
            <a:pPr lvl="2"/>
            <a:r>
              <a:rPr lang="en-US" dirty="0"/>
              <a:t>Header 2</a:t>
            </a:r>
          </a:p>
          <a:p>
            <a:pPr lvl="3"/>
            <a:r>
              <a:rPr lang="en-US" dirty="0"/>
              <a:t>Header summary</a:t>
            </a:r>
          </a:p>
          <a:p>
            <a:pPr lvl="4"/>
            <a:r>
              <a:rPr lang="en-US" dirty="0"/>
              <a:t>Level 1 Bold</a:t>
            </a:r>
          </a:p>
          <a:p>
            <a:pPr lvl="5"/>
            <a:r>
              <a:rPr lang="en-US" dirty="0"/>
              <a:t>Level 1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2</a:t>
            </a:r>
          </a:p>
          <a:p>
            <a:pPr lvl="8"/>
            <a:r>
              <a:rPr lang="en-US" dirty="0"/>
              <a:t>Level 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912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HB1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57E3D4-0A94-7E3E-C0C7-D238D7955E6C}"/>
              </a:ext>
            </a:extLst>
          </p:cNvPr>
          <p:cNvSpPr/>
          <p:nvPr userDrawn="1"/>
        </p:nvSpPr>
        <p:spPr>
          <a:xfrm>
            <a:off x="0" y="0"/>
            <a:ext cx="18288000" cy="4680000"/>
          </a:xfrm>
          <a:prstGeom prst="rect">
            <a:avLst/>
          </a:prstGeom>
          <a:solidFill>
            <a:srgbClr val="E763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45DCE22-A894-D04C-8EBC-818412B78D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0"/>
            <a:ext cx="9144000" cy="4680000"/>
          </a:xfrm>
          <a:prstGeom prst="rect">
            <a:avLst/>
          </a:prstGeom>
          <a:solidFill>
            <a:srgbClr val="EB804B"/>
          </a:solidFill>
        </p:spPr>
        <p:txBody>
          <a:bodyPr lIns="720000" tIns="0" rIns="540000" bIns="0" anchor="ctr">
            <a:noAutofit/>
          </a:bodyPr>
          <a:lstStyle>
            <a:lvl1pPr marL="0" indent="0" algn="l">
              <a:buFontTx/>
              <a:buNone/>
              <a:defRPr sz="4400" b="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5804578-F9D4-4951-CBA4-E75E9D505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4118" y="4860000"/>
            <a:ext cx="17841600" cy="4680000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173C7"/>
              </a:buClr>
              <a:buSzPct val="100000"/>
              <a:buFontTx/>
              <a:buNone/>
              <a:defRPr sz="3200" b="0">
                <a:solidFill>
                  <a:schemeClr val="accent1"/>
                </a:solidFill>
                <a:latin typeface="+mn-lt"/>
                <a:cs typeface="Segoe UI Light" panose="020B0502040204020203" pitchFamily="34" charset="0"/>
              </a:defRPr>
            </a:lvl1pPr>
            <a:lvl2pPr marL="510342" indent="-239525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3241">
                <a:solidFill>
                  <a:srgbClr val="015A9D"/>
                </a:solidFill>
                <a:latin typeface="+mn-lt"/>
              </a:defRPr>
            </a:lvl2pPr>
            <a:lvl3pPr marL="729061" indent="-21871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2434">
                <a:solidFill>
                  <a:srgbClr val="015A9D"/>
                </a:solidFill>
                <a:latin typeface="+mn-lt"/>
              </a:defRPr>
            </a:lvl3pPr>
            <a:lvl4pPr marL="947781" indent="-21871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2160">
                <a:solidFill>
                  <a:srgbClr val="015A9D"/>
                </a:solidFill>
                <a:latin typeface="+mn-lt"/>
              </a:defRPr>
            </a:lvl4pPr>
            <a:lvl5pPr marL="1093593" indent="-18226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1894">
                <a:solidFill>
                  <a:srgbClr val="015A9D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HB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57E3D4-0A94-7E3E-C0C7-D238D7955E6C}"/>
              </a:ext>
            </a:extLst>
          </p:cNvPr>
          <p:cNvSpPr/>
          <p:nvPr userDrawn="1"/>
        </p:nvSpPr>
        <p:spPr>
          <a:xfrm>
            <a:off x="0" y="0"/>
            <a:ext cx="18288000" cy="4680000"/>
          </a:xfrm>
          <a:prstGeom prst="rect">
            <a:avLst/>
          </a:prstGeom>
          <a:solidFill>
            <a:srgbClr val="E763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45DCE22-A894-D04C-8EBC-818412B78D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0"/>
            <a:ext cx="9144000" cy="4680000"/>
          </a:xfrm>
          <a:prstGeom prst="rect">
            <a:avLst/>
          </a:prstGeom>
          <a:solidFill>
            <a:srgbClr val="EB804B"/>
          </a:solidFill>
        </p:spPr>
        <p:txBody>
          <a:bodyPr lIns="720000" tIns="0" rIns="540000" bIns="0" anchor="ctr">
            <a:noAutofit/>
          </a:bodyPr>
          <a:lstStyle>
            <a:lvl1pPr marL="0" indent="0" algn="l">
              <a:buFontTx/>
              <a:buNone/>
              <a:defRPr sz="4400" b="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00B43-5231-D01E-4A90-6681CFA94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4860000"/>
            <a:ext cx="17839768" cy="4732824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6068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HB2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5B87CA-63B1-9180-44E8-C98F355AD99F}"/>
              </a:ext>
            </a:extLst>
          </p:cNvPr>
          <p:cNvSpPr/>
          <p:nvPr userDrawn="1"/>
        </p:nvSpPr>
        <p:spPr>
          <a:xfrm>
            <a:off x="9144000" y="0"/>
            <a:ext cx="9144000" cy="4680000"/>
          </a:xfrm>
          <a:prstGeom prst="rect">
            <a:avLst/>
          </a:prstGeom>
          <a:solidFill>
            <a:srgbClr val="E763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57E3D4-0A94-7E3E-C0C7-D238D7955E6C}"/>
              </a:ext>
            </a:extLst>
          </p:cNvPr>
          <p:cNvSpPr/>
          <p:nvPr userDrawn="1"/>
        </p:nvSpPr>
        <p:spPr>
          <a:xfrm>
            <a:off x="0" y="-901"/>
            <a:ext cx="9144000" cy="4680000"/>
          </a:xfrm>
          <a:prstGeom prst="rect">
            <a:avLst/>
          </a:prstGeom>
          <a:solidFill>
            <a:srgbClr val="EB804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CFEE37-8A39-7492-7519-C58A974CC4E2}"/>
              </a:ext>
            </a:extLst>
          </p:cNvPr>
          <p:cNvSpPr/>
          <p:nvPr userDrawn="1"/>
        </p:nvSpPr>
        <p:spPr>
          <a:xfrm>
            <a:off x="8064000" y="1142796"/>
            <a:ext cx="2160000" cy="2160000"/>
          </a:xfrm>
          <a:prstGeom prst="ellipse">
            <a:avLst/>
          </a:prstGeom>
          <a:solidFill>
            <a:srgbClr val="E76321"/>
          </a:solidFill>
          <a:ln w="190500">
            <a:solidFill>
              <a:srgbClr val="EB804B"/>
            </a:solidFill>
          </a:ln>
          <a:effectLst>
            <a:outerShdw blurRad="2159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45DCE22-A894-D04C-8EBC-818412B78D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1"/>
            <a:ext cx="7795798" cy="4680000"/>
          </a:xfrm>
          <a:prstGeom prst="rect">
            <a:avLst/>
          </a:prstGeom>
          <a:noFill/>
        </p:spPr>
        <p:txBody>
          <a:bodyPr lIns="720000" tIns="0" rIns="540000" b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44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485DF2F-9BA2-BA8C-CF21-FA4511CBD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4118" y="5143499"/>
            <a:ext cx="17848728" cy="4462065"/>
          </a:xfrm>
          <a:prstGeom prst="rect">
            <a:avLst/>
          </a:prstGeom>
          <a:noFill/>
          <a:ln>
            <a:noFill/>
          </a:ln>
          <a:effectLst/>
        </p:spPr>
        <p:txBody>
          <a:bodyPr lIns="180000" tIns="180000" rIns="180000" bIns="180000" anchor="t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1800"/>
              </a:spcAft>
              <a:buClr>
                <a:srgbClr val="0173C7"/>
              </a:buClr>
              <a:buSzPct val="100000"/>
              <a:buFontTx/>
              <a:buNone/>
              <a:defRPr sz="3200" b="0">
                <a:solidFill>
                  <a:schemeClr val="accent1"/>
                </a:solidFill>
                <a:latin typeface="+mn-lt"/>
                <a:cs typeface="Segoe UI Light" panose="020B0502040204020203" pitchFamily="34" charset="0"/>
              </a:defRPr>
            </a:lvl1pPr>
            <a:lvl2pPr marL="510342" indent="-239525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3241">
                <a:solidFill>
                  <a:srgbClr val="015A9D"/>
                </a:solidFill>
                <a:latin typeface="+mn-lt"/>
              </a:defRPr>
            </a:lvl2pPr>
            <a:lvl3pPr marL="729061" indent="-21871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2434">
                <a:solidFill>
                  <a:srgbClr val="015A9D"/>
                </a:solidFill>
                <a:latin typeface="+mn-lt"/>
              </a:defRPr>
            </a:lvl3pPr>
            <a:lvl4pPr marL="947781" indent="-21871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2160">
                <a:solidFill>
                  <a:srgbClr val="015A9D"/>
                </a:solidFill>
                <a:latin typeface="+mn-lt"/>
              </a:defRPr>
            </a:lvl4pPr>
            <a:lvl5pPr marL="1093593" indent="-182269">
              <a:lnSpc>
                <a:spcPct val="100000"/>
              </a:lnSpc>
              <a:spcBef>
                <a:spcPts val="0"/>
              </a:spcBef>
              <a:spcAft>
                <a:spcPts val="1620"/>
              </a:spcAft>
              <a:buClr>
                <a:srgbClr val="0173C7"/>
              </a:buClr>
              <a:buSzPct val="100000"/>
              <a:buFont typeface="Open Sans" panose="020B0606030504020204" pitchFamily="34" charset="0"/>
              <a:buChar char="­"/>
              <a:defRPr sz="1894">
                <a:solidFill>
                  <a:srgbClr val="015A9D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B63560-6ADE-4648-42C6-2F12291A08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4000" y="1141894"/>
            <a:ext cx="2160000" cy="2160002"/>
          </a:xfrm>
          <a:prstGeom prst="rect">
            <a:avLst/>
          </a:prstGeom>
          <a:ln w="69850">
            <a:noFill/>
          </a:ln>
        </p:spPr>
        <p:txBody>
          <a:bodyPr lIns="0" tIns="144000" rIns="0" bIns="0" anchor="ctr"/>
          <a:lstStyle>
            <a:lvl1pPr marL="0" indent="0" algn="ctr">
              <a:buNone/>
              <a:defRPr sz="8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l-GR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06CFBF4-9689-B450-C6CD-BDA1A3F2C1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199" y="1"/>
            <a:ext cx="7795799" cy="4680000"/>
          </a:xfrm>
          <a:prstGeom prst="rect">
            <a:avLst/>
          </a:prstGeom>
          <a:noFill/>
        </p:spPr>
        <p:txBody>
          <a:bodyPr lIns="720000" tIns="0" rIns="540000" b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4400" b="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9390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HB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45DCE22-A894-D04C-8EBC-818412B78D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9144000" cy="4716000"/>
          </a:xfrm>
          <a:prstGeom prst="rect">
            <a:avLst/>
          </a:prstGeom>
          <a:solidFill>
            <a:srgbClr val="EB804B"/>
          </a:solidFill>
        </p:spPr>
        <p:txBody>
          <a:bodyPr lIns="720000" tIns="0" rIns="540000" b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4400" b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06CFBF4-9689-B450-C6CD-BDA1A3F2C1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0" y="0"/>
            <a:ext cx="9144000" cy="4680000"/>
          </a:xfrm>
          <a:prstGeom prst="rect">
            <a:avLst/>
          </a:prstGeom>
          <a:solidFill>
            <a:srgbClr val="E76321"/>
          </a:solidFill>
        </p:spPr>
        <p:txBody>
          <a:bodyPr lIns="720000" tIns="0" rIns="540000" bIns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4400" b="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BB63C-5E6E-5CCD-CDD5-BFED38C269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114" y="4716001"/>
            <a:ext cx="8658629" cy="4876823"/>
          </a:xfrm>
          <a:prstGeom prst="rect">
            <a:avLst/>
          </a:prstGeom>
        </p:spPr>
        <p:txBody>
          <a:bodyPr lIns="360000" tIns="360000" rIns="36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E2E9A6-DEF1-3608-A7B1-E15D17733E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5252" y="4680000"/>
            <a:ext cx="8621491" cy="4912824"/>
          </a:xfrm>
          <a:prstGeom prst="rect">
            <a:avLst/>
          </a:prstGeom>
        </p:spPr>
        <p:txBody>
          <a:bodyPr lIns="360000" tIns="360000" rIns="36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59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27DF9A-4750-0775-F8DE-9096543261B0}"/>
              </a:ext>
            </a:extLst>
          </p:cNvPr>
          <p:cNvSpPr/>
          <p:nvPr userDrawn="1"/>
        </p:nvSpPr>
        <p:spPr>
          <a:xfrm>
            <a:off x="0" y="-1"/>
            <a:ext cx="3924300" cy="10286999"/>
          </a:xfrm>
          <a:prstGeom prst="rect">
            <a:avLst/>
          </a:prstGeom>
          <a:gradFill flip="none" rotWithShape="1">
            <a:gsLst>
              <a:gs pos="0">
                <a:srgbClr val="C14E15"/>
              </a:gs>
              <a:gs pos="21000">
                <a:srgbClr val="C14E15"/>
              </a:gs>
              <a:gs pos="50000">
                <a:srgbClr val="C14E1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3" name="Picture 2" descr="A black background with a black square with a graduation cap and hexagons&#10;&#10;Description automatically generated">
            <a:extLst>
              <a:ext uri="{FF2B5EF4-FFF2-40B4-BE49-F238E27FC236}">
                <a16:creationId xmlns:a16="http://schemas.microsoft.com/office/drawing/2014/main" id="{20148EDA-BB1C-229F-69A1-6AA273883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837" r="13671" b="50509"/>
          <a:stretch/>
        </p:blipFill>
        <p:spPr>
          <a:xfrm>
            <a:off x="1" y="-1"/>
            <a:ext cx="3924300" cy="3167301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6C0D939-0AC2-99D0-11D0-DD84C70578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6" y="-1"/>
            <a:ext cx="3924300" cy="10287000"/>
          </a:xfrm>
          <a:prstGeom prst="rect">
            <a:avLst/>
          </a:prstGeom>
          <a:noFill/>
        </p:spPr>
        <p:txBody>
          <a:bodyPr lIns="720000" tIns="360000" rIns="720000" bIns="36000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4400" b="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91623" indent="0">
              <a:buNone/>
              <a:defRPr/>
            </a:lvl3pPr>
            <a:lvl4pPr marL="510342" indent="0">
              <a:buNone/>
              <a:defRPr/>
            </a:lvl4pPr>
            <a:lvl5pPr marL="765512" indent="0">
              <a:buNone/>
              <a:defRPr/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56770B1-3564-74DB-9172-736266D0B2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4294" y="0"/>
            <a:ext cx="14363707" cy="10287000"/>
          </a:xfrm>
          <a:prstGeom prst="rect">
            <a:avLst/>
          </a:prstGeom>
          <a:noFill/>
          <a:ln>
            <a:noFill/>
          </a:ln>
        </p:spPr>
        <p:txBody>
          <a:bodyPr lIns="720000" tIns="720000" rIns="720000" bIns="720000" anchor="ctr">
            <a:normAutofit/>
          </a:bodyPr>
          <a:lstStyle>
            <a:lvl1pPr marL="742950" indent="-742950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>
                <a:srgbClr val="1772C2"/>
              </a:buClr>
              <a:buSzPct val="100000"/>
              <a:buFont typeface="+mj-lt"/>
              <a:buAutoNum type="arabicPeriod"/>
              <a:defRPr sz="3600" b="0" baseline="0">
                <a:solidFill>
                  <a:schemeClr val="accent1"/>
                </a:solidFill>
                <a:latin typeface="+mn-lt"/>
                <a:cs typeface="Segoe UI Light" panose="020B0502040204020203" pitchFamily="34" charset="0"/>
              </a:defRPr>
            </a:lvl1pPr>
            <a:lvl2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 sz="24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2pPr>
            <a:lvl3pPr marL="1080027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20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3pPr>
            <a:lvl4pPr marL="144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8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4pPr>
            <a:lvl5pPr marL="1800000" indent="-36000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A97E8"/>
              </a:buClr>
              <a:buSzPct val="80000"/>
              <a:buFont typeface="Wingdings" panose="05000000000000000000" pitchFamily="2" charset="2"/>
              <a:buChar char="§"/>
              <a:defRPr sz="1600" b="0" baseline="0">
                <a:solidFill>
                  <a:schemeClr val="accent1"/>
                </a:solidFill>
                <a:latin typeface="+mn-lt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Module</a:t>
            </a:r>
          </a:p>
          <a:p>
            <a:pPr lvl="1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5472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R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37471B-B32D-476C-99A9-2AAF92317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18" y="223571"/>
            <a:ext cx="177948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n-US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6AD7E1-8C82-EBA5-5E87-BF322A2BB54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53213203"/>
              </p:ext>
            </p:extLst>
          </p:nvPr>
        </p:nvGraphicFramePr>
        <p:xfrm>
          <a:off x="224117" y="1611096"/>
          <a:ext cx="17794799" cy="8122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385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MULTI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2868B-5EDE-8A8B-A090-690359A9FB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116" y="223571"/>
            <a:ext cx="17841600" cy="1008000"/>
          </a:xfrm>
          <a:prstGeom prst="rect">
            <a:avLst/>
          </a:prstGeom>
        </p:spPr>
        <p:txBody>
          <a:bodyPr lIns="540000" rIns="540000" bIns="108000" anchor="b"/>
          <a:lstStyle>
            <a:lvl1pPr>
              <a:buFontTx/>
              <a:buNone/>
              <a:defRPr lang="el-GR" sz="4400" b="0" dirty="0">
                <a:solidFill>
                  <a:srgbClr val="2A4B78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Title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B55B3-5F3D-B1F8-5B78-66DCE307E9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116" y="1296000"/>
            <a:ext cx="17841600" cy="774700"/>
          </a:xfrm>
          <a:prstGeom prst="rect">
            <a:avLst/>
          </a:prstGeom>
          <a:noFill/>
        </p:spPr>
        <p:txBody>
          <a:bodyPr lIns="540000" tIns="0" rIns="540000" bIns="0" anchor="ctr">
            <a:noAutofit/>
          </a:bodyPr>
          <a:lstStyle>
            <a:lvl1pPr>
              <a:buFontTx/>
              <a:buNone/>
              <a:defRPr lang="el-GR" sz="4000" b="0" dirty="0">
                <a:solidFill>
                  <a:srgbClr val="4679BE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Slide Sub Title</a:t>
            </a:r>
            <a:endParaRPr lang="el-GR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C3EE3E9-95CA-6609-8CDC-ABA6CD74D1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117" y="2135128"/>
            <a:ext cx="10799998" cy="7440872"/>
          </a:xfrm>
          <a:prstGeom prst="rect">
            <a:avLst/>
          </a:prstGeom>
        </p:spPr>
        <p:txBody>
          <a:bodyPr lIns="540000" tIns="360000" rIns="540000" bIns="360000"/>
          <a:lstStyle>
            <a:lvl1pPr marL="36000" indent="-360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bg1"/>
              </a:buClr>
              <a:buSzPct val="25000"/>
              <a:defRPr sz="3200">
                <a:solidFill>
                  <a:schemeClr val="accent6"/>
                </a:solidFill>
                <a:latin typeface="+mj-lt"/>
              </a:defRPr>
            </a:lvl1pPr>
            <a:lvl2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 i="0">
                <a:solidFill>
                  <a:srgbClr val="4679BE"/>
                </a:solidFill>
                <a:latin typeface="+mn-lt"/>
                <a:cs typeface="Segoe UI Semilight" panose="020B0402040204020203" pitchFamily="34" charset="0"/>
              </a:defRPr>
            </a:lvl2pPr>
            <a:lvl3pPr marL="36000" indent="-36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25000"/>
              <a:defRPr sz="2800">
                <a:solidFill>
                  <a:schemeClr val="tx1"/>
                </a:solidFill>
                <a:latin typeface="+mj-lt"/>
              </a:defRPr>
            </a:lvl3pPr>
            <a:lvl4pPr marL="36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  <a:latin typeface="+mn-lt"/>
              </a:defRPr>
            </a:lvl4pPr>
            <a:lvl5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  <a:latin typeface="+mj-lt"/>
              </a:defRPr>
            </a:lvl5pPr>
            <a:lvl6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defRPr sz="2800">
                <a:solidFill>
                  <a:schemeClr val="accent1"/>
                </a:solidFill>
              </a:defRPr>
            </a:lvl6pPr>
            <a:lvl7pPr marL="432000" indent="-3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25000"/>
              <a:defRPr sz="2000">
                <a:solidFill>
                  <a:srgbClr val="192D48"/>
                </a:solidFill>
              </a:defRPr>
            </a:lvl7pPr>
            <a:lvl8pPr marL="43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accent1"/>
                </a:solidFill>
              </a:defRPr>
            </a:lvl8pPr>
            <a:lvl9pPr marL="792000" indent="-3600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Header 1 32pt</a:t>
            </a:r>
          </a:p>
          <a:p>
            <a:pPr lvl="1"/>
            <a:r>
              <a:rPr lang="en-US" dirty="0"/>
              <a:t>Header Note 28pt</a:t>
            </a:r>
          </a:p>
          <a:p>
            <a:pPr lvl="2"/>
            <a:r>
              <a:rPr lang="en-US" dirty="0"/>
              <a:t>Header 2 28pt</a:t>
            </a:r>
          </a:p>
          <a:p>
            <a:pPr lvl="3"/>
            <a:r>
              <a:rPr lang="en-US" dirty="0"/>
              <a:t>Header summary 20pt</a:t>
            </a:r>
          </a:p>
          <a:p>
            <a:pPr lvl="4"/>
            <a:r>
              <a:rPr lang="en-US" dirty="0"/>
              <a:t>Level 1 Bold 28pt</a:t>
            </a:r>
          </a:p>
          <a:p>
            <a:pPr lvl="5"/>
            <a:r>
              <a:rPr lang="en-US" dirty="0"/>
              <a:t>Level 1 28pt</a:t>
            </a:r>
          </a:p>
          <a:p>
            <a:pPr lvl="6"/>
            <a:r>
              <a:rPr lang="en-US" dirty="0"/>
              <a:t>Level 1 Summary</a:t>
            </a:r>
          </a:p>
          <a:p>
            <a:pPr lvl="7"/>
            <a:r>
              <a:rPr lang="en-US" dirty="0"/>
              <a:t>Level 1 24pt</a:t>
            </a:r>
          </a:p>
          <a:p>
            <a:pPr lvl="8"/>
            <a:r>
              <a:rPr lang="en-US" dirty="0"/>
              <a:t>Level 2 24pt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2095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:PPT MOC;DEMO">
    <p:bg>
      <p:bgPr>
        <a:gradFill flip="none" rotWithShape="1">
          <a:gsLst>
            <a:gs pos="100000">
              <a:schemeClr val="bg1"/>
            </a:gs>
            <a:gs pos="0">
              <a:srgbClr val="FAFAFA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91ED705-288A-7607-4DBD-2686DD435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200" y="2013641"/>
            <a:ext cx="5563237" cy="2749678"/>
          </a:xfrm>
          <a:prstGeom prst="rect">
            <a:avLst/>
          </a:prstGeom>
          <a:noFill/>
        </p:spPr>
        <p:txBody>
          <a:bodyPr lIns="360000" tIns="0" rIns="36000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440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Demo Num</a:t>
            </a: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FD5B2BB5-B920-1F1D-FD9F-779C764CFF9D}"/>
              </a:ext>
            </a:extLst>
          </p:cNvPr>
          <p:cNvSpPr/>
          <p:nvPr userDrawn="1"/>
        </p:nvSpPr>
        <p:spPr>
          <a:xfrm>
            <a:off x="0" y="1931437"/>
            <a:ext cx="5934269" cy="8355562"/>
          </a:xfrm>
          <a:prstGeom prst="round1Rect">
            <a:avLst>
              <a:gd name="adj" fmla="val 4961"/>
            </a:avLst>
          </a:prstGeom>
          <a:noFill/>
          <a:ln w="146050">
            <a:gradFill flip="none" rotWithShape="1">
              <a:gsLst>
                <a:gs pos="50000">
                  <a:schemeClr val="bg1">
                    <a:alpha val="0"/>
                  </a:schemeClr>
                </a:gs>
                <a:gs pos="63000">
                  <a:srgbClr val="C14E15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l-GR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20BC39-96DD-BAB1-499A-B53C21530A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200" y="4845523"/>
            <a:ext cx="5563237" cy="4804534"/>
          </a:xfrm>
          <a:prstGeom prst="rect">
            <a:avLst/>
          </a:prstGeom>
        </p:spPr>
        <p:txBody>
          <a:bodyPr lIns="360000" tIns="0" rIns="360000" bIns="0"/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Demo details</a:t>
            </a:r>
            <a:endParaRPr lang="el-G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3C3AF-5E0C-B3D1-CB62-5AB6FF9191D7}"/>
              </a:ext>
            </a:extLst>
          </p:cNvPr>
          <p:cNvGrpSpPr/>
          <p:nvPr userDrawn="1"/>
        </p:nvGrpSpPr>
        <p:grpSpPr>
          <a:xfrm>
            <a:off x="4494267" y="493057"/>
            <a:ext cx="2880000" cy="2880000"/>
            <a:chOff x="5034269" y="1832777"/>
            <a:chExt cx="1800000" cy="1800000"/>
          </a:xfrm>
          <a:solidFill>
            <a:srgbClr val="C14E15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069516C-819E-09AC-B7E9-6C0096B6C9A5}"/>
                </a:ext>
              </a:extLst>
            </p:cNvPr>
            <p:cNvSpPr/>
            <p:nvPr/>
          </p:nvSpPr>
          <p:spPr>
            <a:xfrm>
              <a:off x="5034269" y="1832777"/>
              <a:ext cx="1800000" cy="18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" name="Graphic 2" descr="Classroom with solid fill">
              <a:extLst>
                <a:ext uri="{FF2B5EF4-FFF2-40B4-BE49-F238E27FC236}">
                  <a16:creationId xmlns:a16="http://schemas.microsoft.com/office/drawing/2014/main" id="{E89658C8-693B-5FB6-420C-501B6E186B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04269" y="2102777"/>
              <a:ext cx="1260000" cy="1260000"/>
            </a:xfrm>
            <a:prstGeom prst="rect">
              <a:avLst/>
            </a:prstGeom>
          </p:spPr>
        </p:pic>
      </p:grp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0E34DC-253F-6D43-F722-A9671063F7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74268" y="469900"/>
            <a:ext cx="10690531" cy="9180156"/>
          </a:xfrm>
          <a:prstGeom prst="rect">
            <a:avLst/>
          </a:prstGeom>
        </p:spPr>
        <p:txBody>
          <a:bodyPr lIns="360000" tIns="360000" rIns="360000" bIns="360000" anchor="ctr" anchorCtr="0"/>
          <a:lstStyle>
            <a:lvl1pPr marL="360000" indent="-360000">
              <a:lnSpc>
                <a:spcPct val="110000"/>
              </a:lnSpc>
              <a:spcBef>
                <a:spcPts val="2400"/>
              </a:spcBef>
              <a:buClr>
                <a:schemeClr val="bg1"/>
              </a:buClr>
              <a:buSzPct val="120000"/>
              <a:defRPr sz="5400">
                <a:solidFill>
                  <a:schemeClr val="tx2"/>
                </a:solidFill>
                <a:latin typeface="+mj-lt"/>
              </a:defRPr>
            </a:lvl1pPr>
            <a:lvl2pPr marL="360000" indent="-360000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Clr>
                <a:schemeClr val="bg1"/>
              </a:buClr>
              <a:buSzPct val="120000"/>
              <a:defRPr sz="4400">
                <a:solidFill>
                  <a:schemeClr val="tx2"/>
                </a:solidFill>
                <a:latin typeface="+mj-lt"/>
              </a:defRPr>
            </a:lvl2pPr>
            <a:lvl3pPr marL="360000" indent="-360000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defRPr sz="3200">
                <a:solidFill>
                  <a:schemeClr val="accent1"/>
                </a:solidFill>
                <a:latin typeface="+mn-lt"/>
              </a:defRPr>
            </a:lvl3pPr>
            <a:lvl4pPr marL="360000" indent="-36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defRPr sz="2000">
                <a:solidFill>
                  <a:schemeClr val="accent1"/>
                </a:solidFill>
              </a:defRPr>
            </a:lvl4pPr>
            <a:lvl5pPr marL="360000" indent="0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120000"/>
              <a:buNone/>
              <a:defRPr sz="2400">
                <a:solidFill>
                  <a:schemeClr val="accent1"/>
                </a:solidFill>
              </a:defRPr>
            </a:lvl5pPr>
            <a:lvl6pPr marL="1080000" indent="-360000">
              <a:lnSpc>
                <a:spcPct val="110000"/>
              </a:lnSpc>
              <a:spcBef>
                <a:spcPts val="600"/>
              </a:spcBef>
              <a:buClr>
                <a:schemeClr val="accent6"/>
              </a:buClr>
              <a:buSzPct val="120000"/>
              <a:defRPr sz="2000">
                <a:solidFill>
                  <a:schemeClr val="accent1"/>
                </a:solidFill>
              </a:defRPr>
            </a:lvl6pPr>
            <a:lvl7pPr marL="180000" indent="-180000">
              <a:lnSpc>
                <a:spcPct val="110000"/>
              </a:lnSpc>
              <a:spcBef>
                <a:spcPts val="2400"/>
              </a:spcBef>
              <a:buClr>
                <a:schemeClr val="bg1"/>
              </a:buClr>
              <a:buSzPct val="120000"/>
              <a:defRPr sz="3200">
                <a:solidFill>
                  <a:schemeClr val="tx1"/>
                </a:solidFill>
                <a:latin typeface="+mj-lt"/>
              </a:defRPr>
            </a:lvl7pPr>
            <a:lvl8pPr marL="180000" indent="-180000">
              <a:lnSpc>
                <a:spcPct val="110000"/>
              </a:lnSpc>
              <a:spcBef>
                <a:spcPts val="1800"/>
              </a:spcBef>
              <a:spcAft>
                <a:spcPts val="1800"/>
              </a:spcAft>
              <a:buClr>
                <a:schemeClr val="bg1"/>
              </a:buClr>
              <a:buSzPct val="120000"/>
              <a:defRPr sz="3200">
                <a:solidFill>
                  <a:schemeClr val="tx1"/>
                </a:solidFill>
              </a:defRPr>
            </a:lvl8pPr>
            <a:lvl9pPr marL="180000" indent="-180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120000"/>
              <a:buFont typeface="Arial" panose="020B0604020202020204" pitchFamily="34" charset="0"/>
              <a:buChar char="•"/>
              <a:defRPr sz="2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Single Demo title</a:t>
            </a:r>
          </a:p>
          <a:p>
            <a:pPr lvl="1"/>
            <a:r>
              <a:rPr lang="en-US" dirty="0"/>
              <a:t>Multi Demo title</a:t>
            </a:r>
          </a:p>
          <a:p>
            <a:pPr lvl="2"/>
            <a:r>
              <a:rPr lang="en-US" dirty="0"/>
              <a:t>Demo title</a:t>
            </a:r>
          </a:p>
          <a:p>
            <a:pPr lvl="3"/>
            <a:r>
              <a:rPr lang="en-US" dirty="0"/>
              <a:t>Summary Level 1</a:t>
            </a:r>
          </a:p>
          <a:p>
            <a:pPr lvl="4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48333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6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63" Type="http://schemas.openxmlformats.org/officeDocument/2006/relationships/slideLayout" Target="../slideLayouts/slideLayout68.xml"/><Relationship Id="rId68" Type="http://schemas.openxmlformats.org/officeDocument/2006/relationships/slideLayout" Target="../slideLayouts/slideLayout73.xml"/><Relationship Id="rId84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6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74" Type="http://schemas.openxmlformats.org/officeDocument/2006/relationships/slideLayout" Target="../slideLayouts/slideLayout79.xml"/><Relationship Id="rId79" Type="http://schemas.openxmlformats.org/officeDocument/2006/relationships/slideLayout" Target="../slideLayouts/slideLayout84.xml"/><Relationship Id="rId5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9.xml"/><Relationship Id="rId69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82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72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85.xml"/><Relationship Id="rId85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75.xml"/><Relationship Id="rId75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65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8.xml"/><Relationship Id="rId78" Type="http://schemas.openxmlformats.org/officeDocument/2006/relationships/slideLayout" Target="../slideLayouts/slideLayout83.xml"/><Relationship Id="rId81" Type="http://schemas.openxmlformats.org/officeDocument/2006/relationships/slideLayout" Target="../slideLayouts/slideLayout86.xml"/><Relationship Id="rId86" Type="http://schemas.openxmlformats.org/officeDocument/2006/relationships/theme" Target="../theme/theme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9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7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12.xml"/><Relationship Id="rId7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.xml"/><Relationship Id="rId29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66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66.xml"/><Relationship Id="rId8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un setting over water">
            <a:extLst>
              <a:ext uri="{FF2B5EF4-FFF2-40B4-BE49-F238E27FC236}">
                <a16:creationId xmlns:a16="http://schemas.microsoft.com/office/drawing/2014/main" id="{4D20EB2B-0D88-7C31-3D97-FAE4E0E024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3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un setting over water">
            <a:extLst>
              <a:ext uri="{FF2B5EF4-FFF2-40B4-BE49-F238E27FC236}">
                <a16:creationId xmlns:a16="http://schemas.microsoft.com/office/drawing/2014/main" id="{744413ED-10E3-43D0-0AD3-381BD17DFB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98"/>
            <a:ext cx="18288000" cy="102966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BA1832-FA2F-CAE7-8E48-8C96E34A83CB}"/>
              </a:ext>
            </a:extLst>
          </p:cNvPr>
          <p:cNvSpPr/>
          <p:nvPr userDrawn="1"/>
        </p:nvSpPr>
        <p:spPr>
          <a:xfrm>
            <a:off x="0" y="914611"/>
            <a:ext cx="18288000" cy="9372389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FE1B30-B936-0475-6F8D-E40B7FE654C5}"/>
              </a:ext>
            </a:extLst>
          </p:cNvPr>
          <p:cNvSpPr txBox="1">
            <a:spLocks/>
          </p:cNvSpPr>
          <p:nvPr userDrawn="1"/>
        </p:nvSpPr>
        <p:spPr>
          <a:xfrm>
            <a:off x="5096156" y="15913"/>
            <a:ext cx="8095686" cy="8730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37160" tIns="68580" rIns="137160" bIns="6858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b="1" dirty="0">
                <a:solidFill>
                  <a:srgbClr val="88001B"/>
                </a:solidFill>
                <a:latin typeface="Segoe UI Variable Small Semibol" pitchFamily="2" charset="0"/>
              </a:rPr>
              <a:t>AI, Cloud &amp; Modern Workplace Conference 202</a:t>
            </a:r>
            <a:r>
              <a:rPr lang="el-GR" sz="9600" b="1" dirty="0">
                <a:solidFill>
                  <a:srgbClr val="88001B"/>
                </a:solidFill>
                <a:latin typeface="Segoe UI Variable Small Semibol" pitchFamily="2" charset="0"/>
              </a:rPr>
              <a:t>5</a:t>
            </a:r>
            <a:endParaRPr lang="en-US" sz="9600" b="1" dirty="0">
              <a:solidFill>
                <a:srgbClr val="88001B"/>
              </a:solidFill>
              <a:latin typeface="Segoe UI Variable Small Semibol" pitchFamily="2" charset="0"/>
            </a:endParaRPr>
          </a:p>
          <a:p>
            <a:pPr algn="ctr"/>
            <a:r>
              <a:rPr lang="el-GR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20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, </a:t>
            </a:r>
            <a:r>
              <a:rPr lang="el-GR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21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&amp; </a:t>
            </a:r>
            <a:r>
              <a:rPr lang="el-GR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22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February</a:t>
            </a:r>
            <a:r>
              <a:rPr lang="el-GR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2025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, Online Conference</a:t>
            </a:r>
          </a:p>
        </p:txBody>
      </p:sp>
    </p:spTree>
    <p:extLst>
      <p:ext uri="{BB962C8B-B14F-4D97-AF65-F5344CB8AC3E}">
        <p14:creationId xmlns:p14="http://schemas.microsoft.com/office/powerpoint/2010/main" val="425421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E1055F5-CF26-A1A1-B922-1FCB7987E8D9}"/>
              </a:ext>
            </a:extLst>
          </p:cNvPr>
          <p:cNvGrpSpPr/>
          <p:nvPr userDrawn="1"/>
        </p:nvGrpSpPr>
        <p:grpSpPr>
          <a:xfrm>
            <a:off x="18470330" y="0"/>
            <a:ext cx="1260000" cy="10287000"/>
            <a:chOff x="18470330" y="0"/>
            <a:chExt cx="1260000" cy="10287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B39BF5-9FDC-B145-EC2F-FAD2EF890931}"/>
                </a:ext>
              </a:extLst>
            </p:cNvPr>
            <p:cNvSpPr/>
            <p:nvPr userDrawn="1"/>
          </p:nvSpPr>
          <p:spPr bwMode="auto">
            <a:xfrm>
              <a:off x="18470330" y="3657318"/>
              <a:ext cx="1260000" cy="360000"/>
            </a:xfrm>
            <a:prstGeom prst="rect">
              <a:avLst/>
            </a:prstGeom>
            <a:solidFill>
              <a:srgbClr val="3A97E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#3A97E8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1AA0CE-F33F-CA1B-06ED-C74CEB43E110}"/>
                </a:ext>
              </a:extLst>
            </p:cNvPr>
            <p:cNvSpPr/>
            <p:nvPr userDrawn="1"/>
          </p:nvSpPr>
          <p:spPr bwMode="auto">
            <a:xfrm>
              <a:off x="18470330" y="3134844"/>
              <a:ext cx="1260000" cy="360000"/>
            </a:xfrm>
            <a:prstGeom prst="rect">
              <a:avLst/>
            </a:prstGeom>
            <a:solidFill>
              <a:srgbClr val="7CB9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#7CB9F0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9A3ABB-801F-6D4A-6EDA-A45A471FACD3}"/>
                </a:ext>
              </a:extLst>
            </p:cNvPr>
            <p:cNvSpPr/>
            <p:nvPr userDrawn="1"/>
          </p:nvSpPr>
          <p:spPr bwMode="auto">
            <a:xfrm>
              <a:off x="18470330" y="2612370"/>
              <a:ext cx="1260000" cy="360000"/>
            </a:xfrm>
            <a:prstGeom prst="rect">
              <a:avLst/>
            </a:prstGeom>
            <a:solidFill>
              <a:srgbClr val="BDDCF7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#BDDCF7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DB2EF7-97E0-E608-71B8-236AC37D74BE}"/>
                </a:ext>
              </a:extLst>
            </p:cNvPr>
            <p:cNvSpPr/>
            <p:nvPr userDrawn="1"/>
          </p:nvSpPr>
          <p:spPr bwMode="auto">
            <a:xfrm>
              <a:off x="18470330" y="0"/>
              <a:ext cx="1260000" cy="360000"/>
            </a:xfrm>
            <a:prstGeom prst="rect">
              <a:avLst/>
            </a:prstGeom>
            <a:solidFill>
              <a:srgbClr val="EBF5FD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#EBF5FD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90276C-FCD3-9605-DEE5-FB80DD1F32A6}"/>
                </a:ext>
              </a:extLst>
            </p:cNvPr>
            <p:cNvSpPr/>
            <p:nvPr userDrawn="1"/>
          </p:nvSpPr>
          <p:spPr bwMode="auto">
            <a:xfrm>
              <a:off x="18470330" y="8359584"/>
              <a:ext cx="1260000" cy="360000"/>
            </a:xfrm>
            <a:prstGeom prst="rect">
              <a:avLst/>
            </a:prstGeom>
            <a:solidFill>
              <a:srgbClr val="0C3C6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#0C3C66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A9B20A-C8E2-1973-2734-1045BBF68768}"/>
                </a:ext>
              </a:extLst>
            </p:cNvPr>
            <p:cNvSpPr/>
            <p:nvPr userDrawn="1"/>
          </p:nvSpPr>
          <p:spPr bwMode="auto">
            <a:xfrm>
              <a:off x="18470330" y="7837110"/>
              <a:ext cx="1260000" cy="360000"/>
            </a:xfrm>
            <a:prstGeom prst="rect">
              <a:avLst/>
            </a:prstGeom>
            <a:solidFill>
              <a:srgbClr val="0D447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#0D4473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83B3D5D-F810-D90A-64AA-EBFAA81E0DA5}"/>
                </a:ext>
              </a:extLst>
            </p:cNvPr>
            <p:cNvSpPr/>
            <p:nvPr userDrawn="1"/>
          </p:nvSpPr>
          <p:spPr bwMode="auto">
            <a:xfrm>
              <a:off x="18470330" y="7314636"/>
              <a:ext cx="1260000" cy="360000"/>
            </a:xfrm>
            <a:prstGeom prst="rect">
              <a:avLst/>
            </a:prstGeom>
            <a:solidFill>
              <a:srgbClr val="0F4C81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#0F4C81 *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C99855-CFC8-CC85-651D-5E6CFD656DB9}"/>
                </a:ext>
              </a:extLst>
            </p:cNvPr>
            <p:cNvSpPr/>
            <p:nvPr userDrawn="1"/>
          </p:nvSpPr>
          <p:spPr bwMode="auto">
            <a:xfrm>
              <a:off x="18470330" y="4179792"/>
              <a:ext cx="1260000" cy="360000"/>
            </a:xfrm>
            <a:prstGeom prst="rect">
              <a:avLst/>
            </a:prstGeom>
            <a:solidFill>
              <a:srgbClr val="1772C2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#1772C2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4181446-15DF-F368-5FB6-3634A5C244E3}"/>
                </a:ext>
              </a:extLst>
            </p:cNvPr>
            <p:cNvSpPr/>
            <p:nvPr userDrawn="1"/>
          </p:nvSpPr>
          <p:spPr bwMode="auto">
            <a:xfrm>
              <a:off x="18470330" y="8882058"/>
              <a:ext cx="1260000" cy="360000"/>
            </a:xfrm>
            <a:prstGeom prst="rect">
              <a:avLst/>
            </a:prstGeom>
            <a:solidFill>
              <a:srgbClr val="0A355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#0A3559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43D272E-E484-61D2-C8E7-E800C7AEF4BF}"/>
                </a:ext>
              </a:extLst>
            </p:cNvPr>
            <p:cNvSpPr/>
            <p:nvPr userDrawn="1"/>
          </p:nvSpPr>
          <p:spPr bwMode="auto">
            <a:xfrm>
              <a:off x="18470330" y="9404532"/>
              <a:ext cx="1260000" cy="360000"/>
            </a:xfrm>
            <a:prstGeom prst="rect">
              <a:avLst/>
            </a:prstGeom>
            <a:solidFill>
              <a:srgbClr val="092D4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#092D4D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E7013E-AF60-6552-D2C0-2D911D79F283}"/>
                </a:ext>
              </a:extLst>
            </p:cNvPr>
            <p:cNvSpPr/>
            <p:nvPr userDrawn="1"/>
          </p:nvSpPr>
          <p:spPr bwMode="auto">
            <a:xfrm>
              <a:off x="18470330" y="9927000"/>
              <a:ext cx="1260000" cy="360000"/>
            </a:xfrm>
            <a:prstGeom prst="rect">
              <a:avLst/>
            </a:prstGeom>
            <a:solidFill>
              <a:srgbClr val="07264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#072640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314005-7D85-4941-4158-41228622E3B0}"/>
                </a:ext>
              </a:extLst>
            </p:cNvPr>
            <p:cNvSpPr/>
            <p:nvPr userDrawn="1"/>
          </p:nvSpPr>
          <p:spPr bwMode="auto">
            <a:xfrm>
              <a:off x="18470330" y="522474"/>
              <a:ext cx="1260000" cy="360000"/>
            </a:xfrm>
            <a:prstGeom prst="rect">
              <a:avLst/>
            </a:prstGeom>
            <a:solidFill>
              <a:srgbClr val="CDD4D9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#CDD4D9</a:t>
              </a:r>
              <a:endPara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1521B2-727A-A180-1018-F6ABD3F48ECF}"/>
                </a:ext>
              </a:extLst>
            </p:cNvPr>
            <p:cNvSpPr/>
            <p:nvPr userDrawn="1"/>
          </p:nvSpPr>
          <p:spPr bwMode="auto">
            <a:xfrm>
              <a:off x="18470330" y="1044948"/>
              <a:ext cx="1260000" cy="360000"/>
            </a:xfrm>
            <a:prstGeom prst="rect">
              <a:avLst/>
            </a:prstGeom>
            <a:solidFill>
              <a:srgbClr val="CFDBE6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C0C0C"/>
                      </a:gs>
                      <a:gs pos="30000">
                        <a:srgbClr val="0C0C0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#CFDBE6</a:t>
              </a:r>
              <a:endParaRPr kumimoji="0" lang="el-G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C0C0C"/>
                    </a:gs>
                    <a:gs pos="30000">
                      <a:srgbClr val="0C0C0C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2F11D8-8F6E-3392-551B-E424DAB58824}"/>
                </a:ext>
              </a:extLst>
            </p:cNvPr>
            <p:cNvSpPr/>
            <p:nvPr userDrawn="1"/>
          </p:nvSpPr>
          <p:spPr bwMode="auto">
            <a:xfrm>
              <a:off x="18470330" y="1567422"/>
              <a:ext cx="1260000" cy="360000"/>
            </a:xfrm>
            <a:prstGeom prst="rect">
              <a:avLst/>
            </a:prstGeom>
            <a:solidFill>
              <a:srgbClr val="E8E6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772C2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#E8E6DF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34D298E-C6B0-B780-D1F7-0E402021BC30}"/>
                </a:ext>
              </a:extLst>
            </p:cNvPr>
            <p:cNvSpPr/>
            <p:nvPr userDrawn="1"/>
          </p:nvSpPr>
          <p:spPr bwMode="auto">
            <a:xfrm>
              <a:off x="18470330" y="6792162"/>
              <a:ext cx="1260000" cy="360000"/>
            </a:xfrm>
            <a:prstGeom prst="rect">
              <a:avLst/>
            </a:prstGeom>
            <a:solidFill>
              <a:srgbClr val="192D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#192D48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0B10FE-372E-58C6-8698-01845F03474D}"/>
                </a:ext>
              </a:extLst>
            </p:cNvPr>
            <p:cNvSpPr/>
            <p:nvPr userDrawn="1"/>
          </p:nvSpPr>
          <p:spPr bwMode="auto">
            <a:xfrm>
              <a:off x="18470330" y="6269688"/>
              <a:ext cx="1260000" cy="360000"/>
            </a:xfrm>
            <a:prstGeom prst="rect">
              <a:avLst/>
            </a:prstGeom>
            <a:solidFill>
              <a:srgbClr val="2A4B7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#2A4B78 *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92A8991-1CB3-09C9-666E-1E9081267ED6}"/>
                </a:ext>
              </a:extLst>
            </p:cNvPr>
            <p:cNvSpPr/>
            <p:nvPr userDrawn="1"/>
          </p:nvSpPr>
          <p:spPr bwMode="auto">
            <a:xfrm>
              <a:off x="18470330" y="5747214"/>
              <a:ext cx="1260000" cy="360000"/>
            </a:xfrm>
            <a:prstGeom prst="rect">
              <a:avLst/>
            </a:prstGeom>
            <a:solidFill>
              <a:srgbClr val="4679B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#4679BE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C09BF-29D4-0763-C754-FFBA880B4935}"/>
                </a:ext>
              </a:extLst>
            </p:cNvPr>
            <p:cNvSpPr/>
            <p:nvPr userDrawn="1"/>
          </p:nvSpPr>
          <p:spPr bwMode="auto">
            <a:xfrm>
              <a:off x="18470330" y="5224740"/>
              <a:ext cx="1260000" cy="360000"/>
            </a:xfrm>
            <a:prstGeom prst="rect">
              <a:avLst/>
            </a:prstGeom>
            <a:solidFill>
              <a:srgbClr val="729EC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#729EC9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0EB4FE9-D1F7-74DB-94B9-226A03A3A72D}"/>
                </a:ext>
              </a:extLst>
            </p:cNvPr>
            <p:cNvSpPr/>
            <p:nvPr userDrawn="1"/>
          </p:nvSpPr>
          <p:spPr bwMode="auto">
            <a:xfrm>
              <a:off x="18470330" y="2089896"/>
              <a:ext cx="1260000" cy="360000"/>
            </a:xfrm>
            <a:prstGeom prst="rect">
              <a:avLst/>
            </a:prstGeom>
            <a:solidFill>
              <a:srgbClr val="DDDFE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772C2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#DDDFE2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3C0BD36-44B2-8AAB-3CEC-57B640F52956}"/>
                </a:ext>
              </a:extLst>
            </p:cNvPr>
            <p:cNvSpPr/>
            <p:nvPr userDrawn="1"/>
          </p:nvSpPr>
          <p:spPr bwMode="auto">
            <a:xfrm>
              <a:off x="18470330" y="4702266"/>
              <a:ext cx="1260000" cy="360000"/>
            </a:xfrm>
            <a:prstGeom prst="rect">
              <a:avLst/>
            </a:prstGeom>
            <a:solidFill>
              <a:srgbClr val="0D5EAF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#0D5EAF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930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25848" rtl="0" eaLnBrk="1" latinLnBrk="0" hangingPunct="1">
        <a:lnSpc>
          <a:spcPct val="90000"/>
        </a:lnSpc>
        <a:spcBef>
          <a:spcPct val="0"/>
        </a:spcBef>
        <a:buNone/>
        <a:defRPr lang="en-US" sz="4457" b="0" kern="1200" cap="none" spc="-101" baseline="0" dirty="0" smtClean="0">
          <a:ln w="3175">
            <a:noFill/>
          </a:ln>
          <a:solidFill>
            <a:schemeClr val="tx1"/>
          </a:solidFill>
          <a:effectLst/>
          <a:latin typeface="+mn-lt"/>
          <a:ea typeface="+mn-ea"/>
          <a:cs typeface="Segoe UI" pitchFamily="34" charset="0"/>
        </a:defRPr>
      </a:lvl1pPr>
    </p:titleStyle>
    <p:bodyStyle>
      <a:lvl1pPr marL="0" marR="0" indent="0" algn="l" defTabSz="92584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Tx/>
        <a:buNone/>
        <a:tabLst/>
        <a:defRPr sz="4055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-239519" algn="l" defTabSz="92584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35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10330" marR="0" indent="-218713" algn="l" defTabSz="92584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23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729043" marR="0" indent="-218713" algn="l" defTabSz="92584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23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947758" marR="0" indent="-182265" algn="l" defTabSz="92584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62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46088" indent="-231466" algn="l" defTabSz="925848" rtl="0" eaLnBrk="1" latinLnBrk="0" hangingPunct="1">
        <a:spcBef>
          <a:spcPct val="20000"/>
        </a:spcBef>
        <a:buFont typeface="Arial" pitchFamily="34" charset="0"/>
        <a:buChar char="•"/>
        <a:defRPr sz="1987" kern="1200">
          <a:solidFill>
            <a:schemeClr val="tx1"/>
          </a:solidFill>
          <a:latin typeface="+mn-lt"/>
          <a:ea typeface="+mn-ea"/>
          <a:cs typeface="+mn-cs"/>
        </a:defRPr>
      </a:lvl6pPr>
      <a:lvl7pPr marL="3009017" indent="-231466" algn="l" defTabSz="925848" rtl="0" eaLnBrk="1" latinLnBrk="0" hangingPunct="1">
        <a:spcBef>
          <a:spcPct val="20000"/>
        </a:spcBef>
        <a:buFont typeface="Arial" pitchFamily="34" charset="0"/>
        <a:buChar char="•"/>
        <a:defRPr sz="1987" kern="1200">
          <a:solidFill>
            <a:schemeClr val="tx1"/>
          </a:solidFill>
          <a:latin typeface="+mn-lt"/>
          <a:ea typeface="+mn-ea"/>
          <a:cs typeface="+mn-cs"/>
        </a:defRPr>
      </a:lvl7pPr>
      <a:lvl8pPr marL="3471948" indent="-231466" algn="l" defTabSz="925848" rtl="0" eaLnBrk="1" latinLnBrk="0" hangingPunct="1">
        <a:spcBef>
          <a:spcPct val="20000"/>
        </a:spcBef>
        <a:buFont typeface="Arial" pitchFamily="34" charset="0"/>
        <a:buChar char="•"/>
        <a:defRPr sz="1987" kern="1200">
          <a:solidFill>
            <a:schemeClr val="tx1"/>
          </a:solidFill>
          <a:latin typeface="+mn-lt"/>
          <a:ea typeface="+mn-ea"/>
          <a:cs typeface="+mn-cs"/>
        </a:defRPr>
      </a:lvl8pPr>
      <a:lvl9pPr marL="3934876" indent="-231466" algn="l" defTabSz="925848" rtl="0" eaLnBrk="1" latinLnBrk="0" hangingPunct="1">
        <a:spcBef>
          <a:spcPct val="20000"/>
        </a:spcBef>
        <a:buFont typeface="Arial" pitchFamily="34" charset="0"/>
        <a:buChar char="•"/>
        <a:defRPr sz="19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25848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1pPr>
      <a:lvl2pPr marL="462927" algn="l" defTabSz="925848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2pPr>
      <a:lvl3pPr marL="925848" algn="l" defTabSz="925848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3pPr>
      <a:lvl4pPr marL="1388776" algn="l" defTabSz="925848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4pPr>
      <a:lvl5pPr marL="1851707" algn="l" defTabSz="925848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5pPr>
      <a:lvl6pPr marL="2314633" algn="l" defTabSz="925848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777555" algn="l" defTabSz="925848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240482" algn="l" defTabSz="925848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703410" algn="l" defTabSz="925848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/>
            </a:gs>
            <a:gs pos="0">
              <a:srgbClr val="FAFAFA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468BF5B-B399-CC9F-DA2C-CE1482BA0311}"/>
              </a:ext>
            </a:extLst>
          </p:cNvPr>
          <p:cNvGrpSpPr/>
          <p:nvPr userDrawn="1"/>
        </p:nvGrpSpPr>
        <p:grpSpPr>
          <a:xfrm>
            <a:off x="18470330" y="0"/>
            <a:ext cx="1260000" cy="10287000"/>
            <a:chOff x="18470330" y="0"/>
            <a:chExt cx="1260000" cy="10287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9AA5E5-BBFF-BC1A-E091-B3147EACB38E}"/>
                </a:ext>
              </a:extLst>
            </p:cNvPr>
            <p:cNvSpPr/>
            <p:nvPr userDrawn="1"/>
          </p:nvSpPr>
          <p:spPr bwMode="auto">
            <a:xfrm>
              <a:off x="18470330" y="3657318"/>
              <a:ext cx="1260000" cy="360000"/>
            </a:xfrm>
            <a:prstGeom prst="rect">
              <a:avLst/>
            </a:prstGeom>
            <a:solidFill>
              <a:srgbClr val="3A97E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#3A97E8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E2965A8-989A-F2BB-EFA1-DB694258A7C0}"/>
                </a:ext>
              </a:extLst>
            </p:cNvPr>
            <p:cNvSpPr/>
            <p:nvPr userDrawn="1"/>
          </p:nvSpPr>
          <p:spPr bwMode="auto">
            <a:xfrm>
              <a:off x="18470330" y="3134844"/>
              <a:ext cx="1260000" cy="360000"/>
            </a:xfrm>
            <a:prstGeom prst="rect">
              <a:avLst/>
            </a:prstGeom>
            <a:solidFill>
              <a:srgbClr val="7CB9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#7CB9F0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E251DC-99BC-1552-0437-40A628CD1E1B}"/>
                </a:ext>
              </a:extLst>
            </p:cNvPr>
            <p:cNvSpPr/>
            <p:nvPr userDrawn="1"/>
          </p:nvSpPr>
          <p:spPr bwMode="auto">
            <a:xfrm>
              <a:off x="18470330" y="2612370"/>
              <a:ext cx="1260000" cy="360000"/>
            </a:xfrm>
            <a:prstGeom prst="rect">
              <a:avLst/>
            </a:prstGeom>
            <a:solidFill>
              <a:srgbClr val="BDDCF7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#BDDCF7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969BEE-BB73-04D6-A7A6-37D46873A4C3}"/>
                </a:ext>
              </a:extLst>
            </p:cNvPr>
            <p:cNvSpPr/>
            <p:nvPr userDrawn="1"/>
          </p:nvSpPr>
          <p:spPr bwMode="auto">
            <a:xfrm>
              <a:off x="18470330" y="0"/>
              <a:ext cx="1260000" cy="360000"/>
            </a:xfrm>
            <a:prstGeom prst="rect">
              <a:avLst/>
            </a:prstGeom>
            <a:solidFill>
              <a:srgbClr val="EBF5FD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#EBF5FD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A333DD3-8EB7-65BA-9C8E-150D03EA31BA}"/>
                </a:ext>
              </a:extLst>
            </p:cNvPr>
            <p:cNvSpPr/>
            <p:nvPr userDrawn="1"/>
          </p:nvSpPr>
          <p:spPr bwMode="auto">
            <a:xfrm>
              <a:off x="18470330" y="8359584"/>
              <a:ext cx="1260000" cy="360000"/>
            </a:xfrm>
            <a:prstGeom prst="rect">
              <a:avLst/>
            </a:prstGeom>
            <a:solidFill>
              <a:srgbClr val="0C3C6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#0C3C66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142F59-6DEE-EC1C-0C1F-6B553C0BE924}"/>
                </a:ext>
              </a:extLst>
            </p:cNvPr>
            <p:cNvSpPr/>
            <p:nvPr userDrawn="1"/>
          </p:nvSpPr>
          <p:spPr bwMode="auto">
            <a:xfrm>
              <a:off x="18470330" y="7837110"/>
              <a:ext cx="1260000" cy="360000"/>
            </a:xfrm>
            <a:prstGeom prst="rect">
              <a:avLst/>
            </a:prstGeom>
            <a:solidFill>
              <a:srgbClr val="0D447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#0D4473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28885B-8B67-AA5D-F908-C58AB789A3C4}"/>
                </a:ext>
              </a:extLst>
            </p:cNvPr>
            <p:cNvSpPr/>
            <p:nvPr userDrawn="1"/>
          </p:nvSpPr>
          <p:spPr bwMode="auto">
            <a:xfrm>
              <a:off x="18470330" y="7314636"/>
              <a:ext cx="1260000" cy="360000"/>
            </a:xfrm>
            <a:prstGeom prst="rect">
              <a:avLst/>
            </a:prstGeom>
            <a:solidFill>
              <a:srgbClr val="0F4C81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#0F4C81 *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84B00E7-3108-1E8B-F2DF-4C82EA68D863}"/>
                </a:ext>
              </a:extLst>
            </p:cNvPr>
            <p:cNvSpPr/>
            <p:nvPr userDrawn="1"/>
          </p:nvSpPr>
          <p:spPr bwMode="auto">
            <a:xfrm>
              <a:off x="18470330" y="4179792"/>
              <a:ext cx="1260000" cy="360000"/>
            </a:xfrm>
            <a:prstGeom prst="rect">
              <a:avLst/>
            </a:prstGeom>
            <a:solidFill>
              <a:srgbClr val="1772C2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#1772C2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F84017-BC59-7EB1-B724-76B81B077996}"/>
                </a:ext>
              </a:extLst>
            </p:cNvPr>
            <p:cNvSpPr/>
            <p:nvPr userDrawn="1"/>
          </p:nvSpPr>
          <p:spPr bwMode="auto">
            <a:xfrm>
              <a:off x="18470330" y="8882058"/>
              <a:ext cx="1260000" cy="360000"/>
            </a:xfrm>
            <a:prstGeom prst="rect">
              <a:avLst/>
            </a:prstGeom>
            <a:solidFill>
              <a:srgbClr val="0A355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#0A3559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680BF5-EA62-81C6-2A16-4B3C07115B81}"/>
                </a:ext>
              </a:extLst>
            </p:cNvPr>
            <p:cNvSpPr/>
            <p:nvPr userDrawn="1"/>
          </p:nvSpPr>
          <p:spPr bwMode="auto">
            <a:xfrm>
              <a:off x="18470330" y="9404532"/>
              <a:ext cx="1260000" cy="360000"/>
            </a:xfrm>
            <a:prstGeom prst="rect">
              <a:avLst/>
            </a:prstGeom>
            <a:solidFill>
              <a:srgbClr val="092D4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#092D4D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6C51E41-7F9C-B581-041E-5F08F11B473C}"/>
                </a:ext>
              </a:extLst>
            </p:cNvPr>
            <p:cNvSpPr/>
            <p:nvPr userDrawn="1"/>
          </p:nvSpPr>
          <p:spPr bwMode="auto">
            <a:xfrm>
              <a:off x="18470330" y="9927000"/>
              <a:ext cx="1260000" cy="360000"/>
            </a:xfrm>
            <a:prstGeom prst="rect">
              <a:avLst/>
            </a:prstGeom>
            <a:solidFill>
              <a:srgbClr val="07264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#072640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6BC354-7437-B4B4-756D-EB1A635E2AB1}"/>
                </a:ext>
              </a:extLst>
            </p:cNvPr>
            <p:cNvSpPr/>
            <p:nvPr userDrawn="1"/>
          </p:nvSpPr>
          <p:spPr bwMode="auto">
            <a:xfrm>
              <a:off x="18470330" y="522474"/>
              <a:ext cx="1260000" cy="360000"/>
            </a:xfrm>
            <a:prstGeom prst="rect">
              <a:avLst/>
            </a:prstGeom>
            <a:solidFill>
              <a:srgbClr val="CDD4D9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C0C0C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#CDD4D9</a:t>
              </a:r>
              <a:endPara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5B5BA3-82E7-41E7-16DC-5349CD8895A1}"/>
                </a:ext>
              </a:extLst>
            </p:cNvPr>
            <p:cNvSpPr/>
            <p:nvPr userDrawn="1"/>
          </p:nvSpPr>
          <p:spPr bwMode="auto">
            <a:xfrm>
              <a:off x="18470330" y="1044948"/>
              <a:ext cx="1260000" cy="360000"/>
            </a:xfrm>
            <a:prstGeom prst="rect">
              <a:avLst/>
            </a:prstGeom>
            <a:solidFill>
              <a:srgbClr val="CFDBE6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C0C0C"/>
                      </a:gs>
                      <a:gs pos="30000">
                        <a:srgbClr val="0C0C0C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#CFDBE6</a:t>
              </a:r>
              <a:endParaRPr kumimoji="0" lang="el-GR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C0C0C"/>
                    </a:gs>
                    <a:gs pos="30000">
                      <a:srgbClr val="0C0C0C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705DEC-7E02-96A2-6C17-68D6AFEB8233}"/>
                </a:ext>
              </a:extLst>
            </p:cNvPr>
            <p:cNvSpPr/>
            <p:nvPr userDrawn="1"/>
          </p:nvSpPr>
          <p:spPr bwMode="auto">
            <a:xfrm>
              <a:off x="18470330" y="1567422"/>
              <a:ext cx="1260000" cy="360000"/>
            </a:xfrm>
            <a:prstGeom prst="rect">
              <a:avLst/>
            </a:prstGeom>
            <a:solidFill>
              <a:srgbClr val="E8E6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772C2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#E8E6DF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C59AAD1-938F-B57B-3BB9-6339700D0474}"/>
                </a:ext>
              </a:extLst>
            </p:cNvPr>
            <p:cNvSpPr/>
            <p:nvPr userDrawn="1"/>
          </p:nvSpPr>
          <p:spPr bwMode="auto">
            <a:xfrm>
              <a:off x="18470330" y="6792162"/>
              <a:ext cx="1260000" cy="360000"/>
            </a:xfrm>
            <a:prstGeom prst="rect">
              <a:avLst/>
            </a:prstGeom>
            <a:solidFill>
              <a:srgbClr val="192D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#192D48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7E2FF7E-E55D-6EE5-20BB-67FBCBF96E38}"/>
                </a:ext>
              </a:extLst>
            </p:cNvPr>
            <p:cNvSpPr/>
            <p:nvPr userDrawn="1"/>
          </p:nvSpPr>
          <p:spPr bwMode="auto">
            <a:xfrm>
              <a:off x="18470330" y="6269688"/>
              <a:ext cx="1260000" cy="360000"/>
            </a:xfrm>
            <a:prstGeom prst="rect">
              <a:avLst/>
            </a:prstGeom>
            <a:solidFill>
              <a:srgbClr val="2A4B7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#2A4B78 *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401DF17-0BE6-BB93-0EB3-C244FA66A02C}"/>
                </a:ext>
              </a:extLst>
            </p:cNvPr>
            <p:cNvSpPr/>
            <p:nvPr userDrawn="1"/>
          </p:nvSpPr>
          <p:spPr bwMode="auto">
            <a:xfrm>
              <a:off x="18470330" y="5747214"/>
              <a:ext cx="1260000" cy="360000"/>
            </a:xfrm>
            <a:prstGeom prst="rect">
              <a:avLst/>
            </a:prstGeom>
            <a:solidFill>
              <a:srgbClr val="4679B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#4679BE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846119-01BB-F947-5B40-AAB3C93AD87B}"/>
                </a:ext>
              </a:extLst>
            </p:cNvPr>
            <p:cNvSpPr/>
            <p:nvPr userDrawn="1"/>
          </p:nvSpPr>
          <p:spPr bwMode="auto">
            <a:xfrm>
              <a:off x="18470330" y="5224740"/>
              <a:ext cx="1260000" cy="360000"/>
            </a:xfrm>
            <a:prstGeom prst="rect">
              <a:avLst/>
            </a:prstGeom>
            <a:solidFill>
              <a:srgbClr val="729EC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#729EC9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6BAD547-E556-D843-B783-CDF2C6026FB9}"/>
                </a:ext>
              </a:extLst>
            </p:cNvPr>
            <p:cNvSpPr/>
            <p:nvPr userDrawn="1"/>
          </p:nvSpPr>
          <p:spPr bwMode="auto">
            <a:xfrm>
              <a:off x="18470330" y="2089896"/>
              <a:ext cx="1260000" cy="360000"/>
            </a:xfrm>
            <a:prstGeom prst="rect">
              <a:avLst/>
            </a:prstGeom>
            <a:solidFill>
              <a:srgbClr val="DDDFE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772C2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#DDDFE2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B82A45-4A20-1221-CB96-AE02862FB2A4}"/>
                </a:ext>
              </a:extLst>
            </p:cNvPr>
            <p:cNvSpPr/>
            <p:nvPr userDrawn="1"/>
          </p:nvSpPr>
          <p:spPr bwMode="auto">
            <a:xfrm>
              <a:off x="18470330" y="4702266"/>
              <a:ext cx="1260000" cy="360000"/>
            </a:xfrm>
            <a:prstGeom prst="rect">
              <a:avLst/>
            </a:prstGeom>
            <a:solidFill>
              <a:srgbClr val="0D5EAF"/>
            </a:solidFill>
            <a:ln w="63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9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#0D5EAF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7C1BD6-049F-5900-8CB7-9883F7EF23EA}"/>
              </a:ext>
            </a:extLst>
          </p:cNvPr>
          <p:cNvSpPr txBox="1"/>
          <p:nvPr userDrawn="1"/>
        </p:nvSpPr>
        <p:spPr>
          <a:xfrm>
            <a:off x="0" y="9850516"/>
            <a:ext cx="18287999" cy="436484"/>
          </a:xfrm>
          <a:prstGeom prst="rect">
            <a:avLst/>
          </a:prstGeom>
          <a:solidFill>
            <a:srgbClr val="E76321"/>
          </a:solidFill>
        </p:spPr>
        <p:txBody>
          <a:bodyPr wrap="square" anchor="ctr" anchorCtr="0">
            <a:no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Segoe UI Variable Small Semibol" pitchFamily="2" charset="0"/>
              </a:rPr>
              <a:t>AI, Cloud &amp; Modern Workplace Conference 202</a:t>
            </a:r>
            <a:r>
              <a:rPr lang="el-GR" sz="1600" b="1" dirty="0">
                <a:solidFill>
                  <a:schemeClr val="bg1"/>
                </a:solidFill>
                <a:latin typeface="Segoe UI Variable Small Semibol" pitchFamily="2" charset="0"/>
              </a:rPr>
              <a:t>5 | </a:t>
            </a:r>
            <a:r>
              <a:rPr lang="el-GR" sz="1600" dirty="0">
                <a:solidFill>
                  <a:schemeClr val="bg1"/>
                </a:solidFill>
                <a:latin typeface="Segoe UI Variable Small Semibol" pitchFamily="2" charset="0"/>
              </a:rPr>
              <a:t>20</a:t>
            </a:r>
            <a:r>
              <a:rPr lang="en-US" sz="1600" dirty="0">
                <a:solidFill>
                  <a:schemeClr val="bg1"/>
                </a:solidFill>
                <a:latin typeface="Segoe UI Variable Small Semibol" pitchFamily="2" charset="0"/>
              </a:rPr>
              <a:t>, </a:t>
            </a:r>
            <a:r>
              <a:rPr lang="el-GR" sz="1600" dirty="0">
                <a:solidFill>
                  <a:schemeClr val="bg1"/>
                </a:solidFill>
                <a:latin typeface="Segoe UI Variable Small Semibol" pitchFamily="2" charset="0"/>
              </a:rPr>
              <a:t>21</a:t>
            </a:r>
            <a:r>
              <a:rPr lang="en-US" sz="1600" dirty="0">
                <a:solidFill>
                  <a:schemeClr val="bg1"/>
                </a:solidFill>
                <a:latin typeface="Segoe UI Variable Small Semibol" pitchFamily="2" charset="0"/>
              </a:rPr>
              <a:t> &amp; </a:t>
            </a:r>
            <a:r>
              <a:rPr lang="el-GR" sz="1600" dirty="0">
                <a:solidFill>
                  <a:schemeClr val="bg1"/>
                </a:solidFill>
                <a:latin typeface="Segoe UI Variable Small Semibol" pitchFamily="2" charset="0"/>
              </a:rPr>
              <a:t>22</a:t>
            </a:r>
            <a:r>
              <a:rPr lang="en-US" sz="1600" dirty="0">
                <a:solidFill>
                  <a:schemeClr val="bg1"/>
                </a:solidFill>
                <a:latin typeface="Segoe UI Variable Small Semibol" pitchFamily="2" charset="0"/>
              </a:rPr>
              <a:t> February</a:t>
            </a:r>
            <a:r>
              <a:rPr lang="el-GR" sz="1600" dirty="0">
                <a:solidFill>
                  <a:schemeClr val="bg1"/>
                </a:solidFill>
                <a:latin typeface="Segoe UI Variable Small Semibol" pitchFamily="2" charset="0"/>
              </a:rPr>
              <a:t> 2025</a:t>
            </a:r>
            <a:r>
              <a:rPr lang="en-US" sz="1600" dirty="0">
                <a:solidFill>
                  <a:schemeClr val="bg1"/>
                </a:solidFill>
                <a:latin typeface="Segoe UI Variable Small Semibol" pitchFamily="2" charset="0"/>
              </a:rPr>
              <a:t> , Online Conference</a:t>
            </a:r>
          </a:p>
        </p:txBody>
      </p:sp>
    </p:spTree>
    <p:extLst>
      <p:ext uri="{BB962C8B-B14F-4D97-AF65-F5344CB8AC3E}">
        <p14:creationId xmlns:p14="http://schemas.microsoft.com/office/powerpoint/2010/main" val="414246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0" r:id="rId43"/>
    <p:sldLayoutId id="2147483731" r:id="rId44"/>
    <p:sldLayoutId id="2147483732" r:id="rId45"/>
    <p:sldLayoutId id="2147483733" r:id="rId46"/>
    <p:sldLayoutId id="2147483734" r:id="rId47"/>
    <p:sldLayoutId id="2147483735" r:id="rId48"/>
    <p:sldLayoutId id="2147483736" r:id="rId49"/>
    <p:sldLayoutId id="2147483737" r:id="rId50"/>
    <p:sldLayoutId id="2147483738" r:id="rId51"/>
    <p:sldLayoutId id="2147483739" r:id="rId52"/>
    <p:sldLayoutId id="2147483740" r:id="rId53"/>
    <p:sldLayoutId id="2147483741" r:id="rId54"/>
    <p:sldLayoutId id="2147483742" r:id="rId55"/>
    <p:sldLayoutId id="2147483743" r:id="rId56"/>
    <p:sldLayoutId id="2147483744" r:id="rId57"/>
    <p:sldLayoutId id="2147483745" r:id="rId58"/>
    <p:sldLayoutId id="2147483746" r:id="rId59"/>
    <p:sldLayoutId id="2147483747" r:id="rId60"/>
    <p:sldLayoutId id="2147483748" r:id="rId61"/>
    <p:sldLayoutId id="2147483749" r:id="rId62"/>
    <p:sldLayoutId id="2147483750" r:id="rId63"/>
    <p:sldLayoutId id="2147483751" r:id="rId64"/>
    <p:sldLayoutId id="2147483752" r:id="rId65"/>
    <p:sldLayoutId id="2147483753" r:id="rId66"/>
    <p:sldLayoutId id="2147483754" r:id="rId67"/>
    <p:sldLayoutId id="2147483755" r:id="rId68"/>
    <p:sldLayoutId id="2147483756" r:id="rId69"/>
    <p:sldLayoutId id="2147483757" r:id="rId70"/>
    <p:sldLayoutId id="2147483758" r:id="rId71"/>
    <p:sldLayoutId id="2147483759" r:id="rId72"/>
    <p:sldLayoutId id="2147483760" r:id="rId73"/>
    <p:sldLayoutId id="2147483761" r:id="rId74"/>
    <p:sldLayoutId id="2147483762" r:id="rId75"/>
    <p:sldLayoutId id="2147483763" r:id="rId76"/>
    <p:sldLayoutId id="2147483764" r:id="rId77"/>
    <p:sldLayoutId id="2147483765" r:id="rId78"/>
    <p:sldLayoutId id="2147483766" r:id="rId79"/>
    <p:sldLayoutId id="2147483767" r:id="rId80"/>
    <p:sldLayoutId id="2147483768" r:id="rId81"/>
    <p:sldLayoutId id="2147483769" r:id="rId82"/>
    <p:sldLayoutId id="2147483771" r:id="rId83"/>
    <p:sldLayoutId id="2147483772" r:id="rId84"/>
    <p:sldLayoutId id="2147483774" r:id="rId8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765CB2CF-DA61-ADB7-E4B4-6D42C64A3397}"/>
              </a:ext>
            </a:extLst>
          </p:cNvPr>
          <p:cNvSpPr txBox="1"/>
          <p:nvPr/>
        </p:nvSpPr>
        <p:spPr>
          <a:xfrm>
            <a:off x="3982203" y="4320876"/>
            <a:ext cx="9790191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88001B"/>
                </a:solidFill>
                <a:latin typeface="Segoe UI Variable Small Semibol" pitchFamily="2" charset="0"/>
              </a:rPr>
              <a:t>"Empowering Tomorrow: Innovate, Integrate, Inspire </a:t>
            </a:r>
          </a:p>
          <a:p>
            <a:r>
              <a:rPr lang="en-US" sz="3000" dirty="0">
                <a:solidFill>
                  <a:srgbClr val="88001B"/>
                </a:solidFill>
                <a:latin typeface="Segoe UI Variable Small Semibol" pitchFamily="2" charset="0"/>
              </a:rPr>
              <a:t>at AI, Cloud &amp; Modern Workplace Conference 2025"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3B7887E-D549-38B7-798F-5CD825FE0791}"/>
              </a:ext>
            </a:extLst>
          </p:cNvPr>
          <p:cNvSpPr txBox="1">
            <a:spLocks/>
          </p:cNvSpPr>
          <p:nvPr/>
        </p:nvSpPr>
        <p:spPr>
          <a:xfrm>
            <a:off x="5096157" y="349513"/>
            <a:ext cx="8095686" cy="18122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37160" tIns="68580" rIns="137160" bIns="6858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400" b="1" dirty="0">
                <a:solidFill>
                  <a:srgbClr val="88001B"/>
                </a:solidFill>
                <a:latin typeface="Segoe UI Variable Small Semibol" pitchFamily="2" charset="0"/>
              </a:rPr>
              <a:t>AI, Cloud &amp; Modern Workplace Conference 202</a:t>
            </a:r>
            <a:r>
              <a:rPr lang="el-GR" sz="14400" b="1" dirty="0">
                <a:solidFill>
                  <a:srgbClr val="88001B"/>
                </a:solidFill>
                <a:latin typeface="Segoe UI Variable Small Semibol" pitchFamily="2" charset="0"/>
              </a:rPr>
              <a:t>5</a:t>
            </a:r>
            <a:endParaRPr lang="en-US" sz="14400" b="1" dirty="0">
              <a:solidFill>
                <a:srgbClr val="88001B"/>
              </a:solidFill>
              <a:latin typeface="Segoe UI Variable Small Semibol" pitchFamily="2" charset="0"/>
            </a:endParaRPr>
          </a:p>
          <a:p>
            <a:pPr algn="ctr"/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20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, </a:t>
            </a:r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21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&amp; </a:t>
            </a:r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22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February</a:t>
            </a:r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2025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, Online Conference</a:t>
            </a:r>
          </a:p>
        </p:txBody>
      </p:sp>
    </p:spTree>
    <p:extLst>
      <p:ext uri="{BB962C8B-B14F-4D97-AF65-F5344CB8AC3E}">
        <p14:creationId xmlns:p14="http://schemas.microsoft.com/office/powerpoint/2010/main" val="27623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935C1-7B44-56AB-3F31-67C2202D4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96591B-608D-5BD5-3F62-CC832574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148030"/>
            <a:ext cx="7625995" cy="39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4BA01FA-259E-16CB-6EF9-8FF4688B90EC}"/>
              </a:ext>
            </a:extLst>
          </p:cNvPr>
          <p:cNvSpPr txBox="1">
            <a:spLocks/>
          </p:cNvSpPr>
          <p:nvPr/>
        </p:nvSpPr>
        <p:spPr>
          <a:xfrm>
            <a:off x="633675" y="1640000"/>
            <a:ext cx="7625995" cy="35034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How and why Threat Intelligence feeds can help?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8A05E0-042D-947B-C5B9-ED20FEFEB7FD}"/>
              </a:ext>
            </a:extLst>
          </p:cNvPr>
          <p:cNvSpPr txBox="1">
            <a:spLocks/>
          </p:cNvSpPr>
          <p:nvPr/>
        </p:nvSpPr>
        <p:spPr>
          <a:xfrm>
            <a:off x="633675" y="5552061"/>
            <a:ext cx="7597304" cy="39909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" panose="020B0004020202020204" pitchFamily="34" charset="0"/>
              </a:rPr>
              <a:t>A threat intelligence feed is a real-time, continuous data stream that gathers information related to cyber risks or threats.</a:t>
            </a:r>
          </a:p>
          <a:p>
            <a:r>
              <a:rPr lang="en-US" dirty="0">
                <a:latin typeface="Aptos" panose="020B0004020202020204" pitchFamily="34" charset="0"/>
              </a:rPr>
              <a:t>They are the cornerstone of proactive threat detection and response. They enable security teams to: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Address security threats before they escalate into major issues.</a:t>
            </a:r>
          </a:p>
          <a:p>
            <a:pPr lvl="1"/>
            <a:r>
              <a:rPr lang="en-US" dirty="0">
                <a:latin typeface="Aptos" panose="020B0004020202020204" pitchFamily="34" charset="0"/>
              </a:rPr>
              <a:t>Proactively identify and mitigate threats.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81549-E33C-3AEA-AD19-F58F41A9D42A}"/>
              </a:ext>
            </a:extLst>
          </p:cNvPr>
          <p:cNvSpPr txBox="1"/>
          <p:nvPr/>
        </p:nvSpPr>
        <p:spPr>
          <a:xfrm>
            <a:off x="633675" y="9404499"/>
            <a:ext cx="7367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ptos" panose="020B0004020202020204" pitchFamily="34" charset="0"/>
              </a:rPr>
              <a:t>Recorded Future, CrowdStrike</a:t>
            </a:r>
          </a:p>
        </p:txBody>
      </p:sp>
    </p:spTree>
    <p:extLst>
      <p:ext uri="{BB962C8B-B14F-4D97-AF65-F5344CB8AC3E}">
        <p14:creationId xmlns:p14="http://schemas.microsoft.com/office/powerpoint/2010/main" val="329511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8F2A5-A4A9-F397-8A4E-0BE2427DA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EA577B-9F5A-5966-5144-0208D893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69" y="3115389"/>
            <a:ext cx="9771262" cy="664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C3586F-02B0-1C8F-5CBD-F39D2A54CF5F}"/>
              </a:ext>
            </a:extLst>
          </p:cNvPr>
          <p:cNvSpPr txBox="1">
            <a:spLocks/>
          </p:cNvSpPr>
          <p:nvPr/>
        </p:nvSpPr>
        <p:spPr>
          <a:xfrm>
            <a:off x="5241756" y="2089855"/>
            <a:ext cx="7804487" cy="1025534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Where do we start?</a:t>
            </a:r>
          </a:p>
        </p:txBody>
      </p:sp>
    </p:spTree>
    <p:extLst>
      <p:ext uri="{BB962C8B-B14F-4D97-AF65-F5344CB8AC3E}">
        <p14:creationId xmlns:p14="http://schemas.microsoft.com/office/powerpoint/2010/main" val="25929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88846-520E-AC11-90E3-9D618317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BB892B4-38C9-6762-8D6D-6268B9B1B0B4}"/>
              </a:ext>
            </a:extLst>
          </p:cNvPr>
          <p:cNvSpPr txBox="1">
            <a:spLocks/>
          </p:cNvSpPr>
          <p:nvPr/>
        </p:nvSpPr>
        <p:spPr>
          <a:xfrm>
            <a:off x="544748" y="1671363"/>
            <a:ext cx="14883320" cy="249268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Microsoft Defender Threat Intelligence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B8F6C-9DC1-08DA-2B80-35D42DECF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1" r="16930"/>
          <a:stretch/>
        </p:blipFill>
        <p:spPr bwMode="auto">
          <a:xfrm>
            <a:off x="9202367" y="3585705"/>
            <a:ext cx="8365788" cy="480138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07E25F-0258-8671-8385-5D4042066878}"/>
              </a:ext>
            </a:extLst>
          </p:cNvPr>
          <p:cNvSpPr txBox="1">
            <a:spLocks/>
          </p:cNvSpPr>
          <p:nvPr/>
        </p:nvSpPr>
        <p:spPr>
          <a:xfrm>
            <a:off x="1031132" y="3585705"/>
            <a:ext cx="7879405" cy="53370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  <a:latin typeface="Aptos" panose="020B0004020202020204" pitchFamily="34" charset="0"/>
              </a:rPr>
              <a:t>Microsoft Defender Threat Intelligence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Free and Premium through Microsoft Unified SecOps.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Data connector available for free at Content hub.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Easy to use, analytics available. </a:t>
            </a:r>
          </a:p>
          <a:p>
            <a:pPr marL="342900" indent="-342900">
              <a:buFontTx/>
              <a:buChar char="-"/>
            </a:pPr>
            <a:r>
              <a:rPr lang="en-US" sz="3200" dirty="0" err="1">
                <a:solidFill>
                  <a:schemeClr val="tx1"/>
                </a:solidFill>
                <a:latin typeface="Aptos" panose="020B0004020202020204" pitchFamily="34" charset="0"/>
              </a:rPr>
              <a:t>ThreatIntelligenceIndicator</a:t>
            </a: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 table.</a:t>
            </a:r>
          </a:p>
          <a:p>
            <a:pPr marL="342900" indent="-342900">
              <a:buFontTx/>
              <a:buChar char="-"/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0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15E2-644F-0E84-B718-8E5D9AD1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DECE847-9B97-7745-C1D6-A4E95A91EF47}"/>
              </a:ext>
            </a:extLst>
          </p:cNvPr>
          <p:cNvSpPr txBox="1">
            <a:spLocks/>
          </p:cNvSpPr>
          <p:nvPr/>
        </p:nvSpPr>
        <p:spPr>
          <a:xfrm>
            <a:off x="544748" y="1671363"/>
            <a:ext cx="16712120" cy="249268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Aptos" panose="020B0004020202020204" pitchFamily="34" charset="0"/>
              </a:rPr>
              <a:t>Custom detections based on intelligence feeds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D07BF4-D503-7EC3-C105-FB0DDCE2F977}"/>
              </a:ext>
            </a:extLst>
          </p:cNvPr>
          <p:cNvSpPr txBox="1">
            <a:spLocks/>
          </p:cNvSpPr>
          <p:nvPr/>
        </p:nvSpPr>
        <p:spPr>
          <a:xfrm>
            <a:off x="1031132" y="3585705"/>
            <a:ext cx="7879405" cy="53370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  <a:latin typeface="Aptos" panose="020B0004020202020204" pitchFamily="34" charset="0"/>
              </a:rPr>
              <a:t>Custom analytics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Requires KQL skills to steward </a:t>
            </a:r>
            <a:r>
              <a:rPr lang="en-US" sz="3200" i="1" dirty="0" err="1">
                <a:solidFill>
                  <a:schemeClr val="tx1"/>
                </a:solidFill>
                <a:latin typeface="Aptos" panose="020B0004020202020204" pitchFamily="34" charset="0"/>
              </a:rPr>
              <a:t>externaldata</a:t>
            </a: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 operator.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You need to find relevant sources.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Are they really valuable?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B97AEF5-D620-9C5E-0D63-A6CDF1BC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585705"/>
            <a:ext cx="8428750" cy="474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53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4476F-5ED9-6FB4-9749-473FE0DB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51327CD-8C03-3A0D-0DB5-7D9BD84F50FB}"/>
              </a:ext>
            </a:extLst>
          </p:cNvPr>
          <p:cNvSpPr txBox="1">
            <a:spLocks/>
          </p:cNvSpPr>
          <p:nvPr/>
        </p:nvSpPr>
        <p:spPr>
          <a:xfrm>
            <a:off x="544748" y="1671363"/>
            <a:ext cx="14883320" cy="249268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MISP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DFB722-7F0C-5662-150C-4A7C18DA7B56}"/>
              </a:ext>
            </a:extLst>
          </p:cNvPr>
          <p:cNvSpPr txBox="1">
            <a:spLocks/>
          </p:cNvSpPr>
          <p:nvPr/>
        </p:nvSpPr>
        <p:spPr>
          <a:xfrm>
            <a:off x="1031132" y="3585705"/>
            <a:ext cx="7879405" cy="53370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tx1"/>
                </a:solidFill>
                <a:latin typeface="Aptos" panose="020B0004020202020204" pitchFamily="34" charset="0"/>
              </a:rPr>
              <a:t>Integrate MISP with Sentinel using misp2sentinel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Requires a MISP (surprised?) and a lot of curation.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Relatively easy onboarding.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Unfortunately, not a 2-way channel communication.</a:t>
            </a:r>
          </a:p>
          <a:p>
            <a:pPr marL="342900" indent="-3429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Feeds </a:t>
            </a:r>
            <a:r>
              <a:rPr lang="en-US" sz="3200" dirty="0" err="1">
                <a:solidFill>
                  <a:schemeClr val="tx1"/>
                </a:solidFill>
                <a:latin typeface="Aptos" panose="020B0004020202020204" pitchFamily="34" charset="0"/>
              </a:rPr>
              <a:t>IoCs</a:t>
            </a: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 at </a:t>
            </a:r>
            <a:r>
              <a:rPr lang="en-US" sz="3200" dirty="0" err="1">
                <a:solidFill>
                  <a:schemeClr val="tx1"/>
                </a:solidFill>
                <a:latin typeface="Aptos" panose="020B0004020202020204" pitchFamily="34" charset="0"/>
              </a:rPr>
              <a:t>ThreatIntelligenceIndicator</a:t>
            </a:r>
            <a:r>
              <a:rPr lang="en-US" sz="3200" dirty="0">
                <a:solidFill>
                  <a:schemeClr val="tx1"/>
                </a:solidFill>
                <a:latin typeface="Aptos" panose="020B0004020202020204" pitchFamily="34" charset="0"/>
              </a:rPr>
              <a:t> table.</a:t>
            </a:r>
          </a:p>
        </p:txBody>
      </p:sp>
      <p:pic>
        <p:nvPicPr>
          <p:cNvPr id="5" name="Picture 2" descr="MISP Open Source Threat Intelligence Platform &amp; Open Standards For Threat  Information Sharing">
            <a:extLst>
              <a:ext uri="{FF2B5EF4-FFF2-40B4-BE49-F238E27FC236}">
                <a16:creationId xmlns:a16="http://schemas.microsoft.com/office/drawing/2014/main" id="{DA018633-41C1-1150-4832-356ACA38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921" y="3585705"/>
            <a:ext cx="7914179" cy="53370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50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012E-F861-BA70-C6B7-8E4B2C904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C355ACC-591F-1A93-40CA-0D7EF6B4ED09}"/>
              </a:ext>
            </a:extLst>
          </p:cNvPr>
          <p:cNvSpPr txBox="1">
            <a:spLocks/>
          </p:cNvSpPr>
          <p:nvPr/>
        </p:nvSpPr>
        <p:spPr>
          <a:xfrm>
            <a:off x="594360" y="2477527"/>
            <a:ext cx="8549640" cy="159350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Other things to do?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9D6F5BF-B035-C0AE-D62D-9BCC00635F3A}"/>
              </a:ext>
            </a:extLst>
          </p:cNvPr>
          <p:cNvSpPr txBox="1">
            <a:spLocks/>
          </p:cNvSpPr>
          <p:nvPr/>
        </p:nvSpPr>
        <p:spPr>
          <a:xfrm>
            <a:off x="594360" y="3856863"/>
            <a:ext cx="13674127" cy="3302438"/>
          </a:xfrm>
          <a:prstGeom prst="rect">
            <a:avLst/>
          </a:prstGeom>
        </p:spPr>
        <p:txBody>
          <a:bodyPr tIns="457200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ptos" panose="020B0004020202020204" pitchFamily="34" charset="0"/>
              </a:rPr>
              <a:t>Automate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ptos" panose="020B0004020202020204" pitchFamily="34" charset="0"/>
              </a:rPr>
              <a:t>Use threat intelligence to enrich your incidents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ptos" panose="020B0004020202020204" pitchFamily="34" charset="0"/>
              </a:rPr>
              <a:t>Build use cases with Security Copilot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ptos" panose="020B0004020202020204" pitchFamily="34" charset="0"/>
              </a:rPr>
              <a:t>Build playbooks for incident response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Aptos" panose="020B0004020202020204" pitchFamily="34" charset="0"/>
              </a:rPr>
              <a:t>Proactive threat hunting with platforms like SOC Prime or Cyborg</a:t>
            </a:r>
          </a:p>
        </p:txBody>
      </p:sp>
    </p:spTree>
    <p:extLst>
      <p:ext uri="{BB962C8B-B14F-4D97-AF65-F5344CB8AC3E}">
        <p14:creationId xmlns:p14="http://schemas.microsoft.com/office/powerpoint/2010/main" val="138045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D22C-E626-2D85-96BB-1D06841DA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B8854C0-7235-B614-EF74-49228DA3D234}"/>
              </a:ext>
            </a:extLst>
          </p:cNvPr>
          <p:cNvSpPr txBox="1">
            <a:spLocks/>
          </p:cNvSpPr>
          <p:nvPr/>
        </p:nvSpPr>
        <p:spPr>
          <a:xfrm>
            <a:off x="594360" y="2477527"/>
            <a:ext cx="8549640" cy="159350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Closing remarks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EE555C45-2C74-CE28-386A-A4F899FBA6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870066"/>
              </p:ext>
            </p:extLst>
          </p:nvPr>
        </p:nvGraphicFramePr>
        <p:xfrm>
          <a:off x="594359" y="3507603"/>
          <a:ext cx="14639156" cy="631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56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87DC-521B-E413-2B05-9324C9009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D9F2A5F-8D99-2E99-E677-00E9D5D1117C}"/>
              </a:ext>
            </a:extLst>
          </p:cNvPr>
          <p:cNvSpPr txBox="1">
            <a:spLocks/>
          </p:cNvSpPr>
          <p:nvPr/>
        </p:nvSpPr>
        <p:spPr>
          <a:xfrm>
            <a:off x="594360" y="2477527"/>
            <a:ext cx="8549640" cy="159350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Thank you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7402F29-BA09-91AD-98C6-CE2AFC8AD8F4}"/>
              </a:ext>
            </a:extLst>
          </p:cNvPr>
          <p:cNvSpPr txBox="1">
            <a:spLocks/>
          </p:cNvSpPr>
          <p:nvPr/>
        </p:nvSpPr>
        <p:spPr>
          <a:xfrm>
            <a:off x="594360" y="3856863"/>
            <a:ext cx="13674127" cy="3302438"/>
          </a:xfrm>
          <a:prstGeom prst="rect">
            <a:avLst/>
          </a:prstGeom>
        </p:spPr>
        <p:txBody>
          <a:bodyPr tIns="457200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michalos.net</a:t>
            </a:r>
          </a:p>
          <a:p>
            <a:pPr marL="0" indent="0">
              <a:buNone/>
            </a:pPr>
            <a:r>
              <a:rPr lang="en-US" dirty="0">
                <a:latin typeface="Aptos" panose="020B0004020202020204" pitchFamily="34" charset="0"/>
              </a:rPr>
              <a:t>linkedin.com/in/</a:t>
            </a:r>
            <a:r>
              <a:rPr lang="en-US" dirty="0" err="1">
                <a:latin typeface="Aptos" panose="020B0004020202020204" pitchFamily="34" charset="0"/>
              </a:rPr>
              <a:t>mmihalos</a:t>
            </a: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ptos" panose="020B0004020202020204" pitchFamily="34" charset="0"/>
              </a:rPr>
              <a:t>Presentation and references will be uploaded at:</a:t>
            </a:r>
          </a:p>
          <a:p>
            <a:pPr marL="0" indent="0">
              <a:buNone/>
            </a:pPr>
            <a:r>
              <a:rPr lang="en-US" sz="2800" dirty="0">
                <a:latin typeface="Aptos" panose="020B0004020202020204" pitchFamily="34" charset="0"/>
              </a:rPr>
              <a:t>github.com/cyb3rmik3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40BC0-3477-DEEE-A182-C1A0D6BA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369" y="4071034"/>
            <a:ext cx="4958235" cy="4958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221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5B5AA1F-BEA3-E2B2-17B3-FE55698C6125}"/>
              </a:ext>
            </a:extLst>
          </p:cNvPr>
          <p:cNvSpPr txBox="1">
            <a:spLocks/>
          </p:cNvSpPr>
          <p:nvPr/>
        </p:nvSpPr>
        <p:spPr>
          <a:xfrm>
            <a:off x="5096157" y="349513"/>
            <a:ext cx="8095686" cy="1812212"/>
          </a:xfrm>
          <a:prstGeom prst="rect">
            <a:avLst/>
          </a:prstGeom>
        </p:spPr>
        <p:txBody>
          <a:bodyPr vert="horz" lIns="137160" tIns="68580" rIns="137160" bIns="6858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400" b="1" dirty="0">
                <a:solidFill>
                  <a:srgbClr val="88001B"/>
                </a:solidFill>
                <a:latin typeface="Segoe UI Variable Small Semibol" pitchFamily="2" charset="0"/>
              </a:rPr>
              <a:t>AI, Cloud &amp; Modern Workplace Conference 202</a:t>
            </a:r>
            <a:r>
              <a:rPr lang="el-GR" sz="14400" b="1" dirty="0">
                <a:solidFill>
                  <a:srgbClr val="88001B"/>
                </a:solidFill>
                <a:latin typeface="Segoe UI Variable Small Semibol" pitchFamily="2" charset="0"/>
              </a:rPr>
              <a:t>5</a:t>
            </a:r>
            <a:endParaRPr lang="en-US" sz="14400" b="1" dirty="0">
              <a:solidFill>
                <a:srgbClr val="88001B"/>
              </a:solidFill>
              <a:latin typeface="Segoe UI Variable Small Semibol" pitchFamily="2" charset="0"/>
            </a:endParaRPr>
          </a:p>
          <a:p>
            <a:pPr algn="ctr"/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20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, </a:t>
            </a:r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21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&amp; </a:t>
            </a:r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22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February</a:t>
            </a:r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2025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, Online Conference</a:t>
            </a:r>
          </a:p>
        </p:txBody>
      </p:sp>
      <p:pic>
        <p:nvPicPr>
          <p:cNvPr id="7" name="Picture 6" descr="Two men taking a selfie&#10;&#10;Description automatically generated">
            <a:extLst>
              <a:ext uri="{FF2B5EF4-FFF2-40B4-BE49-F238E27FC236}">
                <a16:creationId xmlns:a16="http://schemas.microsoft.com/office/drawing/2014/main" id="{B6121EE8-D17D-9180-0FB1-45C920DFC6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496" y="2304000"/>
            <a:ext cx="7590665" cy="58020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A5F4D03E-64F1-B7B9-6C95-32621448ECB5}"/>
              </a:ext>
            </a:extLst>
          </p:cNvPr>
          <p:cNvSpPr txBox="1"/>
          <p:nvPr/>
        </p:nvSpPr>
        <p:spPr>
          <a:xfrm>
            <a:off x="1480977" y="4674128"/>
            <a:ext cx="5656341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>
                <a:solidFill>
                  <a:srgbClr val="88001B"/>
                </a:solidFill>
                <a:latin typeface="Segoe UI Variable Small Semibol" pitchFamily="2" charset="0"/>
              </a:rPr>
              <a:t>Digital Innovation Minds  Tech Community - Organizers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47C9C-6B4D-55AE-45A0-790517C7EE4B}"/>
              </a:ext>
            </a:extLst>
          </p:cNvPr>
          <p:cNvSpPr txBox="1"/>
          <p:nvPr/>
        </p:nvSpPr>
        <p:spPr>
          <a:xfrm>
            <a:off x="11809208" y="8248361"/>
            <a:ext cx="6383087" cy="5078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Variable Small Semibol" pitchFamily="2" charset="0"/>
              </a:rPr>
              <a:t>George Chrysovalantis Grammatikos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71AFA-4AA9-845B-44DF-7D4008920E4E}"/>
              </a:ext>
            </a:extLst>
          </p:cNvPr>
          <p:cNvSpPr txBox="1"/>
          <p:nvPr/>
        </p:nvSpPr>
        <p:spPr>
          <a:xfrm>
            <a:off x="7553325" y="8726310"/>
            <a:ext cx="5324475" cy="5078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Variable Small Semibol" pitchFamily="2" charset="0"/>
              </a:rPr>
              <a:t>Konstantinos Boutsioulis</a:t>
            </a:r>
          </a:p>
        </p:txBody>
      </p:sp>
    </p:spTree>
    <p:extLst>
      <p:ext uri="{BB962C8B-B14F-4D97-AF65-F5344CB8AC3E}">
        <p14:creationId xmlns:p14="http://schemas.microsoft.com/office/powerpoint/2010/main" val="10922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5B5AA1F-BEA3-E2B2-17B3-FE55698C6125}"/>
              </a:ext>
            </a:extLst>
          </p:cNvPr>
          <p:cNvSpPr txBox="1">
            <a:spLocks/>
          </p:cNvSpPr>
          <p:nvPr/>
        </p:nvSpPr>
        <p:spPr>
          <a:xfrm>
            <a:off x="5096157" y="349513"/>
            <a:ext cx="8095686" cy="181221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37160" tIns="68580" rIns="137160" bIns="6858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400" b="1" dirty="0">
                <a:solidFill>
                  <a:srgbClr val="88001B"/>
                </a:solidFill>
                <a:latin typeface="Segoe UI Variable Small Semibol" pitchFamily="2" charset="0"/>
              </a:rPr>
              <a:t>AI, Cloud &amp; Modern Workplace Conference 202</a:t>
            </a:r>
            <a:r>
              <a:rPr lang="el-GR" sz="14400" b="1" dirty="0">
                <a:solidFill>
                  <a:srgbClr val="88001B"/>
                </a:solidFill>
                <a:latin typeface="Segoe UI Variable Small Semibol" pitchFamily="2" charset="0"/>
              </a:rPr>
              <a:t>5</a:t>
            </a:r>
            <a:endParaRPr lang="en-US" sz="14400" b="1" dirty="0">
              <a:solidFill>
                <a:srgbClr val="88001B"/>
              </a:solidFill>
              <a:latin typeface="Segoe UI Variable Small Semibol" pitchFamily="2" charset="0"/>
            </a:endParaRPr>
          </a:p>
          <a:p>
            <a:pPr algn="ctr"/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20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, </a:t>
            </a:r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21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&amp; </a:t>
            </a:r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22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February</a:t>
            </a:r>
            <a:r>
              <a:rPr lang="el-GR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2025</a:t>
            </a:r>
            <a:r>
              <a:rPr lang="en-US" sz="84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, Online Conference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E337E2-D308-91E0-57FD-17197130FB2B}"/>
              </a:ext>
            </a:extLst>
          </p:cNvPr>
          <p:cNvSpPr txBox="1">
            <a:spLocks/>
          </p:cNvSpPr>
          <p:nvPr/>
        </p:nvSpPr>
        <p:spPr>
          <a:xfrm>
            <a:off x="1867058" y="7126293"/>
            <a:ext cx="6406881" cy="138090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37160" tIns="68580" rIns="137160" bIns="68580" rtlCol="0">
            <a:normAutofit fontScale="3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/>
            <a:r>
              <a:rPr lang="en-US" sz="8400" b="1" dirty="0">
                <a:solidFill>
                  <a:schemeClr val="bg1">
                    <a:lumMod val="95000"/>
                  </a:schemeClr>
                </a:solidFill>
                <a:latin typeface="Segoe UI Variable Small Semibol" pitchFamily="2" charset="0"/>
              </a:rPr>
              <a:t>Michalis Michalos</a:t>
            </a:r>
          </a:p>
          <a:p>
            <a:pPr algn="l" rtl="0" fontAlgn="base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Segoe UI Variable Small Semibol" pitchFamily="2" charset="0"/>
              </a:rPr>
              <a:t>Microsoft MVP – Security (SIEM &amp; XDR)</a:t>
            </a:r>
            <a:endParaRPr lang="en-US" sz="6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8714E7-E851-7E01-16E9-965AE9563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3329" y="3149600"/>
            <a:ext cx="3652487" cy="365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5D38DB9-DC20-BBE6-EA0F-3A96710BD2AB}"/>
              </a:ext>
            </a:extLst>
          </p:cNvPr>
          <p:cNvSpPr txBox="1">
            <a:spLocks/>
          </p:cNvSpPr>
          <p:nvPr/>
        </p:nvSpPr>
        <p:spPr>
          <a:xfrm>
            <a:off x="6545427" y="4387711"/>
            <a:ext cx="8857548" cy="18122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137160" tIns="68580" rIns="137160" bIns="68580" rtlCol="0">
            <a:normAutofit fontScale="25000" lnSpcReduction="20000"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400" b="1" dirty="0">
                <a:solidFill>
                  <a:srgbClr val="88001B"/>
                </a:solidFill>
                <a:latin typeface="Segoe UI Variable Small Semibol" pitchFamily="2" charset="0"/>
              </a:rPr>
              <a:t>Elevating Regulatory Compliance with Microsoft's SIEM and XDR Technologies Powered by Actionable Threat Intelligence</a:t>
            </a:r>
          </a:p>
          <a:p>
            <a:r>
              <a:rPr lang="en-US" sz="8400" b="1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Friday February 21</a:t>
            </a:r>
            <a:r>
              <a:rPr lang="en-US" sz="8400" b="1" baseline="30000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st</a:t>
            </a:r>
            <a:r>
              <a:rPr lang="en-US" sz="8400" b="1" dirty="0">
                <a:solidFill>
                  <a:schemeClr val="accent2">
                    <a:lumMod val="75000"/>
                  </a:schemeClr>
                </a:solidFill>
                <a:latin typeface="Segoe UI Variable Small Semibol" pitchFamily="2" charset="0"/>
              </a:rPr>
              <a:t> 2025 , 18:00 – 19:00  (GMT+2)</a:t>
            </a:r>
          </a:p>
        </p:txBody>
      </p:sp>
    </p:spTree>
    <p:extLst>
      <p:ext uri="{BB962C8B-B14F-4D97-AF65-F5344CB8AC3E}">
        <p14:creationId xmlns:p14="http://schemas.microsoft.com/office/powerpoint/2010/main" val="136678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75C23-C131-9A24-BFF0-7862830A0424}"/>
              </a:ext>
            </a:extLst>
          </p:cNvPr>
          <p:cNvSpPr txBox="1">
            <a:spLocks/>
          </p:cNvSpPr>
          <p:nvPr/>
        </p:nvSpPr>
        <p:spPr>
          <a:xfrm>
            <a:off x="958883" y="2306052"/>
            <a:ext cx="6787747" cy="159350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Aptos" panose="020B0004020202020204" pitchFamily="34" charset="0"/>
              </a:rPr>
              <a:t>whoami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F295-9CD6-A8CC-0D51-E677DB01E3B8}"/>
              </a:ext>
            </a:extLst>
          </p:cNvPr>
          <p:cNvSpPr txBox="1">
            <a:spLocks/>
          </p:cNvSpPr>
          <p:nvPr/>
        </p:nvSpPr>
        <p:spPr>
          <a:xfrm>
            <a:off x="958883" y="4214941"/>
            <a:ext cx="9326130" cy="3709987"/>
          </a:xfrm>
          <a:prstGeom prst="rect">
            <a:avLst/>
          </a:prstGeom>
        </p:spPr>
        <p:txBody>
          <a:bodyPr tIns="457200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" panose="020B0004020202020204" pitchFamily="34" charset="0"/>
              </a:rPr>
              <a:t>Currently working as Cyber Resilience &amp; Intelligence Manager @ Alpha Bank</a:t>
            </a:r>
          </a:p>
          <a:p>
            <a:r>
              <a:rPr lang="en-US" dirty="0">
                <a:latin typeface="Aptos" panose="020B0004020202020204" pitchFamily="34" charset="0"/>
              </a:rPr>
              <a:t>Over 1</a:t>
            </a:r>
            <a:r>
              <a:rPr lang="el-GR" dirty="0">
                <a:latin typeface="Aptos" panose="020B0004020202020204" pitchFamily="34" charset="0"/>
              </a:rPr>
              <a:t>2</a:t>
            </a:r>
            <a:r>
              <a:rPr lang="en-US" dirty="0">
                <a:latin typeface="Aptos" panose="020B0004020202020204" pitchFamily="34" charset="0"/>
              </a:rPr>
              <a:t> years experience in ICT</a:t>
            </a:r>
          </a:p>
          <a:p>
            <a:r>
              <a:rPr lang="en-US" dirty="0">
                <a:latin typeface="Aptos" panose="020B0004020202020204" pitchFamily="34" charset="0"/>
              </a:rPr>
              <a:t>Working in Cybersecurity since 2019</a:t>
            </a:r>
          </a:p>
          <a:p>
            <a:r>
              <a:rPr lang="en-US" dirty="0">
                <a:latin typeface="Aptos" panose="020B0004020202020204" pitchFamily="34" charset="0"/>
              </a:rPr>
              <a:t>Electrical Engineer BSc, MSc, MBA</a:t>
            </a:r>
          </a:p>
          <a:p>
            <a:r>
              <a:rPr lang="en-US" dirty="0">
                <a:latin typeface="Aptos" panose="020B0004020202020204" pitchFamily="34" charset="0"/>
              </a:rPr>
              <a:t>Father of 2, lifetime Scout, own a wine cooler, and a watch enthusiast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77167-E643-37F4-30A5-692935194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625" y="6445056"/>
            <a:ext cx="4274222" cy="147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D8EC9-E915-6417-79DF-7AF6B40F8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864" y="7924928"/>
            <a:ext cx="2959745" cy="147987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DF43722-D034-ABD2-F450-E9262D48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39" y="4734874"/>
            <a:ext cx="1085594" cy="171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B933-3CBA-F7E4-168A-16694B3AC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889A5D-346B-3168-8DC9-F69A6811F401}"/>
              </a:ext>
            </a:extLst>
          </p:cNvPr>
          <p:cNvSpPr txBox="1">
            <a:spLocks/>
          </p:cNvSpPr>
          <p:nvPr/>
        </p:nvSpPr>
        <p:spPr>
          <a:xfrm>
            <a:off x="594359" y="2477527"/>
            <a:ext cx="12733713" cy="159350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Projects &amp; Community Curation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2E344D5-017D-D4C9-1672-9A2B441FB97D}"/>
              </a:ext>
            </a:extLst>
          </p:cNvPr>
          <p:cNvSpPr txBox="1">
            <a:spLocks/>
          </p:cNvSpPr>
          <p:nvPr/>
        </p:nvSpPr>
        <p:spPr>
          <a:xfrm>
            <a:off x="594360" y="3856863"/>
            <a:ext cx="13674127" cy="3302438"/>
          </a:xfrm>
          <a:prstGeom prst="rect">
            <a:avLst/>
          </a:prstGeom>
        </p:spPr>
        <p:txBody>
          <a:bodyPr tIns="457200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ptos" panose="020B0004020202020204" pitchFamily="34" charset="0"/>
              </a:rPr>
              <a:t>Blogging at michalos.net</a:t>
            </a:r>
          </a:p>
          <a:p>
            <a:r>
              <a:rPr lang="en-US" dirty="0">
                <a:latin typeface="Aptos" panose="020B0004020202020204" pitchFamily="34" charset="0"/>
              </a:rPr>
              <a:t>github.com/cyb3rmik3/KQL-threat-hunting-queries</a:t>
            </a:r>
          </a:p>
          <a:p>
            <a:r>
              <a:rPr lang="en-US" dirty="0">
                <a:latin typeface="Aptos" panose="020B0004020202020204" pitchFamily="34" charset="0"/>
              </a:rPr>
              <a:t>github.com/cyb3rmik3/MDE-DFIR-Resources</a:t>
            </a:r>
          </a:p>
          <a:p>
            <a:r>
              <a:rPr lang="en-US" dirty="0">
                <a:latin typeface="Aptos" panose="020B0004020202020204" pitchFamily="34" charset="0"/>
              </a:rPr>
              <a:t>Featured in: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54176-88F2-8237-072D-17313AB11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09" y="7537554"/>
            <a:ext cx="3170096" cy="1001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6CB26A-A3EC-F563-BB96-947D25DC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436" y="8846959"/>
            <a:ext cx="4023292" cy="1001082"/>
          </a:xfrm>
          <a:prstGeom prst="rect">
            <a:avLst/>
          </a:prstGeom>
        </p:spPr>
      </p:pic>
      <p:pic>
        <p:nvPicPr>
          <p:cNvPr id="11" name="Picture 2" descr="The Definitive Guide to KQL: Using Kusto Query Language for operations,  defending, and threat hunting (Business Skills): Morowczynski, Mark, Trent,  Rod, Zorich, Matthew: 9780138293383: Amazon.com: Books">
            <a:extLst>
              <a:ext uri="{FF2B5EF4-FFF2-40B4-BE49-F238E27FC236}">
                <a16:creationId xmlns:a16="http://schemas.microsoft.com/office/drawing/2014/main" id="{4438EF21-8C84-1C8D-F9B3-E0A07606D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55" y="6764129"/>
            <a:ext cx="2525668" cy="30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@Greek-Microsoft-Security-Community">
            <a:extLst>
              <a:ext uri="{FF2B5EF4-FFF2-40B4-BE49-F238E27FC236}">
                <a16:creationId xmlns:a16="http://schemas.microsoft.com/office/drawing/2014/main" id="{158D78E8-B879-3ADD-2613-C4C3CC796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655" y="3856863"/>
            <a:ext cx="3083912" cy="308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66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04B1B-0B09-70D0-E9DC-3D25E9CB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C88A80-6E27-D6C7-6BA4-565763413FCA}"/>
              </a:ext>
            </a:extLst>
          </p:cNvPr>
          <p:cNvSpPr txBox="1">
            <a:spLocks/>
          </p:cNvSpPr>
          <p:nvPr/>
        </p:nvSpPr>
        <p:spPr>
          <a:xfrm>
            <a:off x="594360" y="2477527"/>
            <a:ext cx="8549640" cy="159350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Agenda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614F21-674C-0699-6303-1C2B83068401}"/>
              </a:ext>
            </a:extLst>
          </p:cNvPr>
          <p:cNvSpPr txBox="1">
            <a:spLocks/>
          </p:cNvSpPr>
          <p:nvPr/>
        </p:nvSpPr>
        <p:spPr>
          <a:xfrm>
            <a:off x="594360" y="3856863"/>
            <a:ext cx="13674127" cy="3302438"/>
          </a:xfrm>
          <a:prstGeom prst="rect">
            <a:avLst/>
          </a:prstGeom>
        </p:spPr>
        <p:txBody>
          <a:bodyPr tIns="457200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ptos" panose="020B0004020202020204" pitchFamily="34" charset="0"/>
              </a:rPr>
              <a:t>The challenge!</a:t>
            </a:r>
          </a:p>
          <a:p>
            <a:r>
              <a:rPr lang="en-US" b="0" dirty="0">
                <a:latin typeface="Aptos" panose="020B0004020202020204" pitchFamily="34" charset="0"/>
              </a:rPr>
              <a:t>What is TI and how it helps?</a:t>
            </a:r>
          </a:p>
          <a:p>
            <a:r>
              <a:rPr lang="en-US" b="0" dirty="0">
                <a:latin typeface="Aptos" panose="020B0004020202020204" pitchFamily="34" charset="0"/>
              </a:rPr>
              <a:t>Microsoft Defender Threat Intelligence</a:t>
            </a:r>
          </a:p>
          <a:p>
            <a:r>
              <a:rPr lang="en-US" b="0" dirty="0">
                <a:latin typeface="Aptos" panose="020B0004020202020204" pitchFamily="34" charset="0"/>
              </a:rPr>
              <a:t>Custom detections based on TI feeds</a:t>
            </a:r>
          </a:p>
          <a:p>
            <a:r>
              <a:rPr lang="en-US" b="0" dirty="0">
                <a:latin typeface="Aptos" panose="020B0004020202020204" pitchFamily="34" charset="0"/>
              </a:rPr>
              <a:t>MISP Integration</a:t>
            </a:r>
          </a:p>
          <a:p>
            <a:r>
              <a:rPr lang="en-US" b="0" dirty="0">
                <a:latin typeface="Aptos" panose="020B0004020202020204" pitchFamily="34" charset="0"/>
              </a:rPr>
              <a:t>Other things to do</a:t>
            </a:r>
          </a:p>
          <a:p>
            <a:r>
              <a:rPr lang="en-US" b="0" dirty="0">
                <a:latin typeface="Aptos" panose="020B0004020202020204" pitchFamily="34" charset="0"/>
              </a:rPr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15253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6CCC7-9602-459E-4DCC-5615031C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A person crying in a dark room&#10;&#10;Description automatically generated">
            <a:extLst>
              <a:ext uri="{FF2B5EF4-FFF2-40B4-BE49-F238E27FC236}">
                <a16:creationId xmlns:a16="http://schemas.microsoft.com/office/drawing/2014/main" id="{46E55DB5-C79F-356F-9678-3FED92BA7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0" r="3" b="17753"/>
          <a:stretch/>
        </p:blipFill>
        <p:spPr>
          <a:xfrm>
            <a:off x="584430" y="1566154"/>
            <a:ext cx="8067507" cy="357734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C2494-9934-9D8D-CD8E-5B86173C3067}"/>
              </a:ext>
            </a:extLst>
          </p:cNvPr>
          <p:cNvSpPr txBox="1">
            <a:spLocks/>
          </p:cNvSpPr>
          <p:nvPr/>
        </p:nvSpPr>
        <p:spPr>
          <a:xfrm>
            <a:off x="584430" y="5401333"/>
            <a:ext cx="8067507" cy="442360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Aptos" panose="020B0004020202020204" pitchFamily="34" charset="0"/>
              </a:rPr>
              <a:t>Continuous Monitoring</a:t>
            </a:r>
            <a:r>
              <a:rPr lang="en-US" sz="2400" dirty="0">
                <a:latin typeface="Aptos" panose="020B0004020202020204" pitchFamily="34" charset="0"/>
              </a:rPr>
              <a:t>: All three frameworks emphasize the need for tools and processes to proactively monitor systems for threats, including anomaly detection, vulnerability scanning, and log analysis.</a:t>
            </a:r>
          </a:p>
          <a:p>
            <a:r>
              <a:rPr lang="en-US" sz="2400" b="1" dirty="0">
                <a:latin typeface="Aptos" panose="020B0004020202020204" pitchFamily="34" charset="0"/>
              </a:rPr>
              <a:t>Incident Detection and Response</a:t>
            </a:r>
            <a:r>
              <a:rPr lang="en-US" sz="2400" dirty="0">
                <a:latin typeface="Aptos" panose="020B0004020202020204" pitchFamily="34" charset="0"/>
              </a:rPr>
              <a:t>: Focus on detecting threats early and responding promptly.</a:t>
            </a:r>
          </a:p>
          <a:p>
            <a:r>
              <a:rPr lang="en-US" sz="2400" b="1" dirty="0">
                <a:latin typeface="Aptos" panose="020B0004020202020204" pitchFamily="34" charset="0"/>
              </a:rPr>
              <a:t>Threat Intelligence</a:t>
            </a:r>
            <a:r>
              <a:rPr lang="en-US" sz="2400" dirty="0">
                <a:latin typeface="Aptos" panose="020B0004020202020204" pitchFamily="34" charset="0"/>
              </a:rPr>
              <a:t>: Leveraging internal and external intelligence to stay ahead of emerging risks.</a:t>
            </a:r>
          </a:p>
          <a:p>
            <a:pPr marL="0" indent="0">
              <a:buNone/>
            </a:pPr>
            <a:r>
              <a:rPr lang="en-US" sz="2400" dirty="0">
                <a:latin typeface="Aptos" panose="020B0004020202020204" pitchFamily="34" charset="0"/>
              </a:rPr>
              <a:t>By adhering to these requirements, organizations can maintain a proactive posture to detect and prevent cybersecurity threats effectively.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D215D6-BB5A-107B-513A-F3995B75D417}"/>
              </a:ext>
            </a:extLst>
          </p:cNvPr>
          <p:cNvSpPr txBox="1">
            <a:spLocks/>
          </p:cNvSpPr>
          <p:nvPr/>
        </p:nvSpPr>
        <p:spPr>
          <a:xfrm>
            <a:off x="9636065" y="5401333"/>
            <a:ext cx="7251152" cy="44236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  <a:cs typeface="Aparajita" panose="020B0502040204020203" pitchFamily="18" charset="0"/>
              </a:rPr>
              <a:t>Challenge: Common themes across ISO27k1, NIS2 and DORA</a:t>
            </a:r>
          </a:p>
        </p:txBody>
      </p:sp>
    </p:spTree>
    <p:extLst>
      <p:ext uri="{BB962C8B-B14F-4D97-AF65-F5344CB8AC3E}">
        <p14:creationId xmlns:p14="http://schemas.microsoft.com/office/powerpoint/2010/main" val="37749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6E5A-86C3-BA4B-79FC-0B664D4FF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suit and tie in an office&#10;&#10;Description automatically generated">
            <a:extLst>
              <a:ext uri="{FF2B5EF4-FFF2-40B4-BE49-F238E27FC236}">
                <a16:creationId xmlns:a16="http://schemas.microsoft.com/office/drawing/2014/main" id="{7118416C-3BFB-506B-E64C-4FC9D214B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85" y="1381673"/>
            <a:ext cx="11474829" cy="7114395"/>
          </a:xfrm>
          <a:prstGeom prst="rect">
            <a:avLst/>
          </a:prstGeom>
          <a:noFill/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200E4F6E-7EB5-4580-F15D-F3DCBC9D3416}"/>
              </a:ext>
            </a:extLst>
          </p:cNvPr>
          <p:cNvSpPr txBox="1">
            <a:spLocks/>
          </p:cNvSpPr>
          <p:nvPr/>
        </p:nvSpPr>
        <p:spPr>
          <a:xfrm>
            <a:off x="6945184" y="8496068"/>
            <a:ext cx="7936230" cy="13807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ptos" panose="020B0004020202020204" pitchFamily="34" charset="0"/>
              </a:rPr>
              <a:t>Oh yeah!</a:t>
            </a:r>
          </a:p>
        </p:txBody>
      </p:sp>
    </p:spTree>
    <p:extLst>
      <p:ext uri="{BB962C8B-B14F-4D97-AF65-F5344CB8AC3E}">
        <p14:creationId xmlns:p14="http://schemas.microsoft.com/office/powerpoint/2010/main" val="665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DF0D4-2B38-A6A3-2A81-48F49FDE1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674A92-A85C-FF55-00DF-404FFA4E24BE}"/>
              </a:ext>
            </a:extLst>
          </p:cNvPr>
          <p:cNvSpPr txBox="1">
            <a:spLocks/>
          </p:cNvSpPr>
          <p:nvPr/>
        </p:nvSpPr>
        <p:spPr>
          <a:xfrm>
            <a:off x="964416" y="1698367"/>
            <a:ext cx="7874784" cy="256234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ptos" panose="020B0004020202020204" pitchFamily="34" charset="0"/>
              </a:rPr>
              <a:t>What is Cyber Threat Intelligence?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7E0691-8B7A-A5CF-0499-63629808B3E2}"/>
              </a:ext>
            </a:extLst>
          </p:cNvPr>
          <p:cNvSpPr txBox="1">
            <a:spLocks/>
          </p:cNvSpPr>
          <p:nvPr/>
        </p:nvSpPr>
        <p:spPr>
          <a:xfrm>
            <a:off x="983466" y="4699817"/>
            <a:ext cx="7393192" cy="388881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>
                <a:latin typeface="Aptos" panose="020B0004020202020204" pitchFamily="34" charset="0"/>
              </a:rPr>
              <a:t>Cyber threat intelligence is information that helps organizations better protect against cyberattacks.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Aptos" panose="020B0004020202020204" pitchFamily="34" charset="0"/>
              </a:rPr>
              <a:t>It includes data and analysis that give security teams a comprehensive view of the threat landscape so they can make informed decisions about how to prepare for, detect, and respond to attacks.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5426F-B551-9F03-C2F4-86B14065C96C}"/>
              </a:ext>
            </a:extLst>
          </p:cNvPr>
          <p:cNvSpPr txBox="1"/>
          <p:nvPr/>
        </p:nvSpPr>
        <p:spPr>
          <a:xfrm>
            <a:off x="983592" y="8588633"/>
            <a:ext cx="5440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ptos" panose="020B0004020202020204" pitchFamily="34" charset="0"/>
              </a:rPr>
              <a:t>Microsoft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13A9F78-DAB5-D1B4-0B47-060FEFB6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6" r="27448"/>
          <a:stretch/>
        </p:blipFill>
        <p:spPr bwMode="auto">
          <a:xfrm>
            <a:off x="9911343" y="897506"/>
            <a:ext cx="8376658" cy="938949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9385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ISC">
  <a:themeElements>
    <a:clrScheme name="V3">
      <a:dk1>
        <a:srgbClr val="0F4C81"/>
      </a:dk1>
      <a:lt1>
        <a:srgbClr val="FFFFFF"/>
      </a:lt1>
      <a:dk2>
        <a:srgbClr val="0D4473"/>
      </a:dk2>
      <a:lt2>
        <a:srgbClr val="FFFFFF"/>
      </a:lt2>
      <a:accent1>
        <a:srgbClr val="072640"/>
      </a:accent1>
      <a:accent2>
        <a:srgbClr val="EBF5FD"/>
      </a:accent2>
      <a:accent3>
        <a:srgbClr val="BDDCF7"/>
      </a:accent3>
      <a:accent4>
        <a:srgbClr val="7CB9F0"/>
      </a:accent4>
      <a:accent5>
        <a:srgbClr val="3A97E8"/>
      </a:accent5>
      <a:accent6>
        <a:srgbClr val="1772C2"/>
      </a:accent6>
      <a:hlink>
        <a:srgbClr val="3197E8"/>
      </a:hlink>
      <a:folHlink>
        <a:srgbClr val="1772C2"/>
      </a:folHlink>
    </a:clrScheme>
    <a:fontScheme name="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0F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699354" fontAlgn="base">
          <a:lnSpc>
            <a:spcPct val="90000"/>
          </a:lnSpc>
          <a:spcBef>
            <a:spcPct val="0"/>
          </a:spcBef>
          <a:spcAft>
            <a:spcPct val="0"/>
          </a:spcAft>
          <a:defRPr sz="18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-TEMPLATE-V7-XLYTICA.potx" id="{5CF12E9C-4D75-4829-8437-1E653505176B}" vid="{E5A43074-8B0A-47C1-87CF-9355194DE45A}"/>
    </a:ext>
  </a:extLst>
</a:theme>
</file>

<file path=ppt/theme/theme4.xml><?xml version="1.0" encoding="utf-8"?>
<a:theme xmlns:a="http://schemas.openxmlformats.org/drawingml/2006/main" name="OBS:PPT MOC;CONTENT">
  <a:themeElements>
    <a:clrScheme name="V3">
      <a:dk1>
        <a:srgbClr val="0F4C81"/>
      </a:dk1>
      <a:lt1>
        <a:srgbClr val="FFFFFF"/>
      </a:lt1>
      <a:dk2>
        <a:srgbClr val="0D4473"/>
      </a:dk2>
      <a:lt2>
        <a:srgbClr val="FFFFFF"/>
      </a:lt2>
      <a:accent1>
        <a:srgbClr val="072640"/>
      </a:accent1>
      <a:accent2>
        <a:srgbClr val="EBF5FD"/>
      </a:accent2>
      <a:accent3>
        <a:srgbClr val="BDDCF7"/>
      </a:accent3>
      <a:accent4>
        <a:srgbClr val="7CB9F0"/>
      </a:accent4>
      <a:accent5>
        <a:srgbClr val="3A97E8"/>
      </a:accent5>
      <a:accent6>
        <a:srgbClr val="1772C2"/>
      </a:accent6>
      <a:hlink>
        <a:srgbClr val="3197E8"/>
      </a:hlink>
      <a:folHlink>
        <a:srgbClr val="1772C2"/>
      </a:folHlink>
    </a:clrScheme>
    <a:fontScheme name="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-TEMPLATE-V7-XLYTICA.potx" id="{5CF12E9C-4D75-4829-8437-1E653505176B}" vid="{310942F1-FFDA-4035-AD68-3211AB3528D4}"/>
    </a:ext>
  </a:extLst>
</a:theme>
</file>

<file path=ppt/theme/themeOverride1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0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1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2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3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4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5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6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7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8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19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0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1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2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3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4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5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6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7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8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29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3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30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31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32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33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34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35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36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4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5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6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7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8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ppt/theme/themeOverride9.xml><?xml version="1.0" encoding="utf-8"?>
<a:themeOverride xmlns:a="http://schemas.openxmlformats.org/drawingml/2006/main">
  <a:clrScheme name="V3">
    <a:dk1>
      <a:srgbClr val="0F4C81"/>
    </a:dk1>
    <a:lt1>
      <a:srgbClr val="FFFFFF"/>
    </a:lt1>
    <a:dk2>
      <a:srgbClr val="0D4473"/>
    </a:dk2>
    <a:lt2>
      <a:srgbClr val="FFFFFF"/>
    </a:lt2>
    <a:accent1>
      <a:srgbClr val="072640"/>
    </a:accent1>
    <a:accent2>
      <a:srgbClr val="EBF5FD"/>
    </a:accent2>
    <a:accent3>
      <a:srgbClr val="BDDCF7"/>
    </a:accent3>
    <a:accent4>
      <a:srgbClr val="7CB9F0"/>
    </a:accent4>
    <a:accent5>
      <a:srgbClr val="3A97E8"/>
    </a:accent5>
    <a:accent6>
      <a:srgbClr val="1772C2"/>
    </a:accent6>
    <a:hlink>
      <a:srgbClr val="3197E8"/>
    </a:hlink>
    <a:folHlink>
      <a:srgbClr val="1772C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649</Words>
  <Application>Microsoft Office PowerPoint</Application>
  <PresentationFormat>Custom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Aptos</vt:lpstr>
      <vt:lpstr>Arial</vt:lpstr>
      <vt:lpstr>Consolas</vt:lpstr>
      <vt:lpstr>Montserrat SemiBold</vt:lpstr>
      <vt:lpstr>Open Sans</vt:lpstr>
      <vt:lpstr>Segoe UI</vt:lpstr>
      <vt:lpstr>Segoe UI Semibold</vt:lpstr>
      <vt:lpstr>Segoe UI Variable Small Semibol</vt:lpstr>
      <vt:lpstr>Wingdings</vt:lpstr>
      <vt:lpstr>Custom Design</vt:lpstr>
      <vt:lpstr>Office Theme</vt:lpstr>
      <vt:lpstr>MISC</vt:lpstr>
      <vt:lpstr>OBS:PPT MOC;CONTENT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Hellenic American Educational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Konstantinos Boutsioulis</dc:creator>
  <cp:lastModifiedBy>Michail Michalos</cp:lastModifiedBy>
  <cp:revision>29</cp:revision>
  <dcterms:created xsi:type="dcterms:W3CDTF">2025-02-03T07:26:57Z</dcterms:created>
  <dcterms:modified xsi:type="dcterms:W3CDTF">2025-02-21T15:39:30Z</dcterms:modified>
</cp:coreProperties>
</file>